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  <p:sldMasterId id="2147483828" r:id="rId2"/>
  </p:sldMasterIdLst>
  <p:notesMasterIdLst>
    <p:notesMasterId r:id="rId14"/>
  </p:notesMasterIdLst>
  <p:sldIdLst>
    <p:sldId id="269" r:id="rId3"/>
    <p:sldId id="298" r:id="rId4"/>
    <p:sldId id="368" r:id="rId5"/>
    <p:sldId id="369" r:id="rId6"/>
    <p:sldId id="370" r:id="rId7"/>
    <p:sldId id="371" r:id="rId8"/>
    <p:sldId id="373" r:id="rId9"/>
    <p:sldId id="374" r:id="rId10"/>
    <p:sldId id="302" r:id="rId11"/>
    <p:sldId id="375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68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EFD2A-6795-4075-8CEC-CB365AF9598E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CB83D-7209-4388-BDE5-D01F3E53513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59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 defTabSz="883310">
              <a:defRPr/>
            </a:pPr>
            <a:r>
              <a:rPr lang="en-AU" b="1" dirty="0" smtClean="0"/>
              <a:t>Security Classification</a:t>
            </a:r>
          </a:p>
          <a:p>
            <a:pPr marL="0" lvl="1" defTabSz="883310">
              <a:defRPr/>
            </a:pPr>
            <a:endParaRPr lang="en-AU" b="1" dirty="0" smtClean="0"/>
          </a:p>
          <a:p>
            <a:pPr marL="0" lvl="1"/>
            <a:r>
              <a:rPr lang="en-AU" dirty="0" smtClean="0"/>
              <a:t>To determine the classification and handling requirements of information we must consider the consequences resulting from inappropriate or unauthorised handling such as fines, </a:t>
            </a:r>
            <a:br>
              <a:rPr lang="en-AU" dirty="0" smtClean="0"/>
            </a:br>
            <a:r>
              <a:rPr lang="en-AU" dirty="0" smtClean="0"/>
              <a:t>fraud or damage to our reputation. More information is available on the Security and Fraud Hub on Max.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593CC-2149-4E6C-BC3C-0044C280ECB2}" type="slidenum">
              <a:rPr lang="en-AU" smtClean="0">
                <a:solidFill>
                  <a:prstClr val="black"/>
                </a:solidFill>
              </a:rPr>
              <a:pPr/>
              <a:t>1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5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ou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D5E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Freeform 25"/>
          <p:cNvSpPr/>
          <p:nvPr userDrawn="1"/>
        </p:nvSpPr>
        <p:spPr>
          <a:xfrm>
            <a:off x="655200" y="0"/>
            <a:ext cx="8489832" cy="5690648"/>
          </a:xfrm>
          <a:custGeom>
            <a:avLst/>
            <a:gdLst>
              <a:gd name="connsiteX0" fmla="*/ 18121 w 8489832"/>
              <a:gd name="connsiteY0" fmla="*/ 0 h 5690648"/>
              <a:gd name="connsiteX1" fmla="*/ 8489832 w 8489832"/>
              <a:gd name="connsiteY1" fmla="*/ 0 h 5690648"/>
              <a:gd name="connsiteX2" fmla="*/ 8489832 w 8489832"/>
              <a:gd name="connsiteY2" fmla="*/ 4592622 h 5690648"/>
              <a:gd name="connsiteX3" fmla="*/ 8425177 w 8489832"/>
              <a:gd name="connsiteY3" fmla="*/ 4643431 h 5690648"/>
              <a:gd name="connsiteX4" fmla="*/ 5271284 w 8489832"/>
              <a:gd name="connsiteY4" fmla="*/ 5690648 h 5690648"/>
              <a:gd name="connsiteX5" fmla="*/ 0 w 8489832"/>
              <a:gd name="connsiteY5" fmla="*/ 419364 h 5690648"/>
              <a:gd name="connsiteX6" fmla="*/ 6859 w 8489832"/>
              <a:gd name="connsiteY6" fmla="*/ 148105 h 569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89832" h="5690648">
                <a:moveTo>
                  <a:pt x="18121" y="0"/>
                </a:moveTo>
                <a:lnTo>
                  <a:pt x="8489832" y="0"/>
                </a:lnTo>
                <a:lnTo>
                  <a:pt x="8489832" y="4592622"/>
                </a:lnTo>
                <a:lnTo>
                  <a:pt x="8425177" y="4643431"/>
                </a:lnTo>
                <a:cubicBezTo>
                  <a:pt x="7545703" y="5301150"/>
                  <a:pt x="6453980" y="5690648"/>
                  <a:pt x="5271284" y="5690648"/>
                </a:cubicBezTo>
                <a:cubicBezTo>
                  <a:pt x="2360034" y="5690648"/>
                  <a:pt x="0" y="3330614"/>
                  <a:pt x="0" y="419364"/>
                </a:cubicBezTo>
                <a:cubicBezTo>
                  <a:pt x="0" y="328388"/>
                  <a:pt x="2305" y="237949"/>
                  <a:pt x="6859" y="148105"/>
                </a:cubicBezTo>
                <a:close/>
              </a:path>
            </a:pathLst>
          </a:custGeom>
          <a:solidFill>
            <a:srgbClr val="B9C9D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655200" y="0"/>
            <a:ext cx="8489832" cy="5690648"/>
          </a:xfrm>
          <a:custGeom>
            <a:avLst/>
            <a:gdLst>
              <a:gd name="connsiteX0" fmla="*/ 18121 w 8489832"/>
              <a:gd name="connsiteY0" fmla="*/ 0 h 5690648"/>
              <a:gd name="connsiteX1" fmla="*/ 8489832 w 8489832"/>
              <a:gd name="connsiteY1" fmla="*/ 0 h 5690648"/>
              <a:gd name="connsiteX2" fmla="*/ 8489832 w 8489832"/>
              <a:gd name="connsiteY2" fmla="*/ 4592622 h 5690648"/>
              <a:gd name="connsiteX3" fmla="*/ 8425177 w 8489832"/>
              <a:gd name="connsiteY3" fmla="*/ 4643431 h 5690648"/>
              <a:gd name="connsiteX4" fmla="*/ 5271284 w 8489832"/>
              <a:gd name="connsiteY4" fmla="*/ 5690648 h 5690648"/>
              <a:gd name="connsiteX5" fmla="*/ 0 w 8489832"/>
              <a:gd name="connsiteY5" fmla="*/ 419364 h 5690648"/>
              <a:gd name="connsiteX6" fmla="*/ 6859 w 8489832"/>
              <a:gd name="connsiteY6" fmla="*/ 148105 h 569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89832" h="5690648">
                <a:moveTo>
                  <a:pt x="18121" y="0"/>
                </a:moveTo>
                <a:lnTo>
                  <a:pt x="8489832" y="0"/>
                </a:lnTo>
                <a:lnTo>
                  <a:pt x="8489832" y="4592622"/>
                </a:lnTo>
                <a:lnTo>
                  <a:pt x="8425177" y="4643431"/>
                </a:lnTo>
                <a:cubicBezTo>
                  <a:pt x="7545703" y="5301150"/>
                  <a:pt x="6453980" y="5690648"/>
                  <a:pt x="5271284" y="5690648"/>
                </a:cubicBezTo>
                <a:cubicBezTo>
                  <a:pt x="2360034" y="5690648"/>
                  <a:pt x="0" y="3330614"/>
                  <a:pt x="0" y="419364"/>
                </a:cubicBezTo>
                <a:cubicBezTo>
                  <a:pt x="0" y="328388"/>
                  <a:pt x="2305" y="237949"/>
                  <a:pt x="6859" y="14810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4211960" y="2952000"/>
            <a:ext cx="3969904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AU" noProof="0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211730" y="4078802"/>
            <a:ext cx="3969679" cy="159199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0" indent="0" algn="r">
              <a:buNone/>
              <a:defRPr sz="1200">
                <a:solidFill>
                  <a:schemeClr val="tx2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edit Master subtitle style level one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211895" y="4294800"/>
            <a:ext cx="3970595" cy="215677"/>
          </a:xfrm>
        </p:spPr>
        <p:txBody>
          <a:bodyPr/>
          <a:lstStyle>
            <a:lvl1pPr algn="r">
              <a:spcBef>
                <a:spcPts val="0"/>
              </a:spcBef>
              <a:defRPr sz="1000" b="0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2pPr>
            <a:lvl3pPr marL="216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3pPr>
            <a:lvl4pPr marL="432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4pPr>
            <a:lvl5pPr marL="648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Day Month Year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6" y="5450920"/>
            <a:ext cx="4829384" cy="140708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6011" y="6426706"/>
            <a:ext cx="3609659" cy="16489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000" b="0" dirty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endParaRPr>
              <a:solidFill>
                <a:srgbClr val="0041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86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4211960" y="2952000"/>
            <a:ext cx="3969904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500" b="1" i="0">
                <a:solidFill>
                  <a:schemeClr val="accent4"/>
                </a:solidFill>
                <a:latin typeface="+mj-lt"/>
                <a:ea typeface="Proxima Nova Semibold" charset="0"/>
                <a:cs typeface="Proxima Nova Semibold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AU" noProof="0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212002" y="4078802"/>
            <a:ext cx="3969679" cy="159199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2"/>
                </a:solidFill>
              </a:defRPr>
            </a:lvl1pPr>
            <a:lvl2pPr marL="0" indent="0" algn="r">
              <a:buNone/>
              <a:defRPr sz="1200">
                <a:solidFill>
                  <a:schemeClr val="tx2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edit Master subtitle style level one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211895" y="4294800"/>
            <a:ext cx="3970595" cy="215677"/>
          </a:xfrm>
        </p:spPr>
        <p:txBody>
          <a:bodyPr/>
          <a:lstStyle>
            <a:lvl1pPr algn="r">
              <a:spcBef>
                <a:spcPts val="0"/>
              </a:spcBef>
              <a:defRPr sz="1000" b="0">
                <a:solidFill>
                  <a:schemeClr val="bg2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2pPr>
            <a:lvl3pPr marL="216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3pPr>
            <a:lvl4pPr marL="432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4pPr>
            <a:lvl5pPr marL="648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6011" y="6426706"/>
            <a:ext cx="3609659" cy="16489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000" b="0" dirty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endParaRPr>
              <a:solidFill>
                <a:srgbClr val="004165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6" y="5450922"/>
            <a:ext cx="4829384" cy="14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2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rinter Friendly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 userDrawn="1"/>
        </p:nvSpPr>
        <p:spPr>
          <a:xfrm>
            <a:off x="655200" y="0"/>
            <a:ext cx="8489832" cy="5690648"/>
          </a:xfrm>
          <a:custGeom>
            <a:avLst/>
            <a:gdLst>
              <a:gd name="connsiteX0" fmla="*/ 18121 w 8489832"/>
              <a:gd name="connsiteY0" fmla="*/ 0 h 5690648"/>
              <a:gd name="connsiteX1" fmla="*/ 8489832 w 8489832"/>
              <a:gd name="connsiteY1" fmla="*/ 0 h 5690648"/>
              <a:gd name="connsiteX2" fmla="*/ 8489832 w 8489832"/>
              <a:gd name="connsiteY2" fmla="*/ 4592622 h 5690648"/>
              <a:gd name="connsiteX3" fmla="*/ 8425177 w 8489832"/>
              <a:gd name="connsiteY3" fmla="*/ 4643431 h 5690648"/>
              <a:gd name="connsiteX4" fmla="*/ 5271284 w 8489832"/>
              <a:gd name="connsiteY4" fmla="*/ 5690648 h 5690648"/>
              <a:gd name="connsiteX5" fmla="*/ 0 w 8489832"/>
              <a:gd name="connsiteY5" fmla="*/ 419364 h 5690648"/>
              <a:gd name="connsiteX6" fmla="*/ 6859 w 8489832"/>
              <a:gd name="connsiteY6" fmla="*/ 148105 h 569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89832" h="5690648">
                <a:moveTo>
                  <a:pt x="18121" y="0"/>
                </a:moveTo>
                <a:lnTo>
                  <a:pt x="8489832" y="0"/>
                </a:lnTo>
                <a:lnTo>
                  <a:pt x="8489832" y="4592622"/>
                </a:lnTo>
                <a:lnTo>
                  <a:pt x="8425177" y="4643431"/>
                </a:lnTo>
                <a:cubicBezTo>
                  <a:pt x="7545703" y="5301150"/>
                  <a:pt x="6453980" y="5690648"/>
                  <a:pt x="5271284" y="5690648"/>
                </a:cubicBezTo>
                <a:cubicBezTo>
                  <a:pt x="2360034" y="5690648"/>
                  <a:pt x="0" y="3330614"/>
                  <a:pt x="0" y="419364"/>
                </a:cubicBezTo>
                <a:cubicBezTo>
                  <a:pt x="0" y="328388"/>
                  <a:pt x="2305" y="237949"/>
                  <a:pt x="6859" y="148105"/>
                </a:cubicBezTo>
                <a:close/>
              </a:path>
            </a:pathLst>
          </a:custGeom>
          <a:solidFill>
            <a:srgbClr val="E8EF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655200" y="0"/>
            <a:ext cx="8489832" cy="5690648"/>
          </a:xfrm>
          <a:custGeom>
            <a:avLst/>
            <a:gdLst>
              <a:gd name="connsiteX0" fmla="*/ 18121 w 8489832"/>
              <a:gd name="connsiteY0" fmla="*/ 0 h 5690648"/>
              <a:gd name="connsiteX1" fmla="*/ 8489832 w 8489832"/>
              <a:gd name="connsiteY1" fmla="*/ 0 h 5690648"/>
              <a:gd name="connsiteX2" fmla="*/ 8489832 w 8489832"/>
              <a:gd name="connsiteY2" fmla="*/ 4592622 h 5690648"/>
              <a:gd name="connsiteX3" fmla="*/ 8425177 w 8489832"/>
              <a:gd name="connsiteY3" fmla="*/ 4643431 h 5690648"/>
              <a:gd name="connsiteX4" fmla="*/ 5271284 w 8489832"/>
              <a:gd name="connsiteY4" fmla="*/ 5690648 h 5690648"/>
              <a:gd name="connsiteX5" fmla="*/ 0 w 8489832"/>
              <a:gd name="connsiteY5" fmla="*/ 419364 h 5690648"/>
              <a:gd name="connsiteX6" fmla="*/ 6859 w 8489832"/>
              <a:gd name="connsiteY6" fmla="*/ 148105 h 569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89832" h="5690648">
                <a:moveTo>
                  <a:pt x="18121" y="0"/>
                </a:moveTo>
                <a:lnTo>
                  <a:pt x="8489832" y="0"/>
                </a:lnTo>
                <a:lnTo>
                  <a:pt x="8489832" y="4592622"/>
                </a:lnTo>
                <a:lnTo>
                  <a:pt x="8425177" y="4643431"/>
                </a:lnTo>
                <a:cubicBezTo>
                  <a:pt x="7545703" y="5301150"/>
                  <a:pt x="6453980" y="5690648"/>
                  <a:pt x="5271284" y="5690648"/>
                </a:cubicBezTo>
                <a:cubicBezTo>
                  <a:pt x="2360034" y="5690648"/>
                  <a:pt x="0" y="3330614"/>
                  <a:pt x="0" y="419364"/>
                </a:cubicBezTo>
                <a:cubicBezTo>
                  <a:pt x="0" y="328388"/>
                  <a:pt x="2305" y="237949"/>
                  <a:pt x="6859" y="14810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4211960" y="2952000"/>
            <a:ext cx="3969904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500" b="1" i="0">
                <a:solidFill>
                  <a:schemeClr val="accent4"/>
                </a:solidFill>
                <a:latin typeface="+mj-lt"/>
                <a:ea typeface="Proxima Nova Semibold" charset="0"/>
                <a:cs typeface="Proxima Nova Semibold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AU" noProof="0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211730" y="4078802"/>
            <a:ext cx="3969679" cy="159199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2"/>
                </a:solidFill>
              </a:defRPr>
            </a:lvl1pPr>
            <a:lvl2pPr marL="0" indent="0" algn="r">
              <a:buNone/>
              <a:defRPr sz="1200">
                <a:solidFill>
                  <a:schemeClr val="tx2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edit Master subtitle style level one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211895" y="4294800"/>
            <a:ext cx="3970595" cy="215677"/>
          </a:xfrm>
        </p:spPr>
        <p:txBody>
          <a:bodyPr/>
          <a:lstStyle>
            <a:lvl1pPr algn="r">
              <a:spcBef>
                <a:spcPts val="0"/>
              </a:spcBef>
              <a:defRPr sz="1000" b="0">
                <a:solidFill>
                  <a:schemeClr val="bg2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2pPr>
            <a:lvl3pPr marL="216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3pPr>
            <a:lvl4pPr marL="432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4pPr>
            <a:lvl5pPr marL="648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202" y="6426002"/>
            <a:ext cx="3609659" cy="16489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000" b="0" dirty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endParaRPr>
              <a:solidFill>
                <a:srgbClr val="004165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6" y="5450922"/>
            <a:ext cx="4829384" cy="14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9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D5E2E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Freeform 25"/>
          <p:cNvSpPr/>
          <p:nvPr userDrawn="1"/>
        </p:nvSpPr>
        <p:spPr>
          <a:xfrm>
            <a:off x="655200" y="0"/>
            <a:ext cx="8489832" cy="5690648"/>
          </a:xfrm>
          <a:custGeom>
            <a:avLst/>
            <a:gdLst>
              <a:gd name="connsiteX0" fmla="*/ 18121 w 8489832"/>
              <a:gd name="connsiteY0" fmla="*/ 0 h 5690648"/>
              <a:gd name="connsiteX1" fmla="*/ 8489832 w 8489832"/>
              <a:gd name="connsiteY1" fmla="*/ 0 h 5690648"/>
              <a:gd name="connsiteX2" fmla="*/ 8489832 w 8489832"/>
              <a:gd name="connsiteY2" fmla="*/ 4592622 h 5690648"/>
              <a:gd name="connsiteX3" fmla="*/ 8425177 w 8489832"/>
              <a:gd name="connsiteY3" fmla="*/ 4643431 h 5690648"/>
              <a:gd name="connsiteX4" fmla="*/ 5271284 w 8489832"/>
              <a:gd name="connsiteY4" fmla="*/ 5690648 h 5690648"/>
              <a:gd name="connsiteX5" fmla="*/ 0 w 8489832"/>
              <a:gd name="connsiteY5" fmla="*/ 419364 h 5690648"/>
              <a:gd name="connsiteX6" fmla="*/ 6859 w 8489832"/>
              <a:gd name="connsiteY6" fmla="*/ 148105 h 569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89832" h="5690648">
                <a:moveTo>
                  <a:pt x="18121" y="0"/>
                </a:moveTo>
                <a:lnTo>
                  <a:pt x="8489832" y="0"/>
                </a:lnTo>
                <a:lnTo>
                  <a:pt x="8489832" y="4592622"/>
                </a:lnTo>
                <a:lnTo>
                  <a:pt x="8425177" y="4643431"/>
                </a:lnTo>
                <a:cubicBezTo>
                  <a:pt x="7545703" y="5301150"/>
                  <a:pt x="6453980" y="5690648"/>
                  <a:pt x="5271284" y="5690648"/>
                </a:cubicBezTo>
                <a:cubicBezTo>
                  <a:pt x="2360034" y="5690648"/>
                  <a:pt x="0" y="3330614"/>
                  <a:pt x="0" y="419364"/>
                </a:cubicBezTo>
                <a:cubicBezTo>
                  <a:pt x="0" y="328388"/>
                  <a:pt x="2305" y="237949"/>
                  <a:pt x="6859" y="148105"/>
                </a:cubicBezTo>
                <a:close/>
              </a:path>
            </a:pathLst>
          </a:custGeom>
          <a:solidFill>
            <a:srgbClr val="B9C9D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655200" y="0"/>
            <a:ext cx="8489832" cy="5690648"/>
          </a:xfrm>
          <a:custGeom>
            <a:avLst/>
            <a:gdLst>
              <a:gd name="connsiteX0" fmla="*/ 18121 w 8489832"/>
              <a:gd name="connsiteY0" fmla="*/ 0 h 5690648"/>
              <a:gd name="connsiteX1" fmla="*/ 8489832 w 8489832"/>
              <a:gd name="connsiteY1" fmla="*/ 0 h 5690648"/>
              <a:gd name="connsiteX2" fmla="*/ 8489832 w 8489832"/>
              <a:gd name="connsiteY2" fmla="*/ 4592622 h 5690648"/>
              <a:gd name="connsiteX3" fmla="*/ 8425177 w 8489832"/>
              <a:gd name="connsiteY3" fmla="*/ 4643431 h 5690648"/>
              <a:gd name="connsiteX4" fmla="*/ 5271284 w 8489832"/>
              <a:gd name="connsiteY4" fmla="*/ 5690648 h 5690648"/>
              <a:gd name="connsiteX5" fmla="*/ 0 w 8489832"/>
              <a:gd name="connsiteY5" fmla="*/ 419364 h 5690648"/>
              <a:gd name="connsiteX6" fmla="*/ 6859 w 8489832"/>
              <a:gd name="connsiteY6" fmla="*/ 148105 h 569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89832" h="5690648">
                <a:moveTo>
                  <a:pt x="18121" y="0"/>
                </a:moveTo>
                <a:lnTo>
                  <a:pt x="8489832" y="0"/>
                </a:lnTo>
                <a:lnTo>
                  <a:pt x="8489832" y="4592622"/>
                </a:lnTo>
                <a:lnTo>
                  <a:pt x="8425177" y="4643431"/>
                </a:lnTo>
                <a:cubicBezTo>
                  <a:pt x="7545703" y="5301150"/>
                  <a:pt x="6453980" y="5690648"/>
                  <a:pt x="5271284" y="5690648"/>
                </a:cubicBezTo>
                <a:cubicBezTo>
                  <a:pt x="2360034" y="5690648"/>
                  <a:pt x="0" y="3330614"/>
                  <a:pt x="0" y="419364"/>
                </a:cubicBezTo>
                <a:cubicBezTo>
                  <a:pt x="0" y="328388"/>
                  <a:pt x="2305" y="237949"/>
                  <a:pt x="6859" y="14810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778638" y="3893405"/>
            <a:ext cx="402770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4211960" y="2707200"/>
            <a:ext cx="3969904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AU" noProof="0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211730" y="4258802"/>
            <a:ext cx="3969679" cy="159199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0" indent="0" algn="r">
              <a:buNone/>
              <a:defRPr sz="1200">
                <a:solidFill>
                  <a:schemeClr val="tx2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to edit Master subtitle style level one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211895" y="4473195"/>
            <a:ext cx="3970595" cy="215677"/>
          </a:xfrm>
        </p:spPr>
        <p:txBody>
          <a:bodyPr/>
          <a:lstStyle>
            <a:lvl1pPr algn="r">
              <a:spcBef>
                <a:spcPts val="0"/>
              </a:spcBef>
              <a:defRPr sz="1000" b="0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2pPr>
            <a:lvl3pPr marL="216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3pPr>
            <a:lvl4pPr marL="432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4pPr>
            <a:lvl5pPr marL="648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ardrop 12"/>
          <p:cNvSpPr/>
          <p:nvPr userDrawn="1"/>
        </p:nvSpPr>
        <p:spPr>
          <a:xfrm rot="5400000">
            <a:off x="7185867" y="1525917"/>
            <a:ext cx="972000" cy="972000"/>
          </a:xfrm>
          <a:prstGeom prst="teardrop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44000" tIns="36000" rIns="36000" bIns="36000" rtlCol="0" anchor="ctr"/>
          <a:lstStyle/>
          <a:p>
            <a:pPr algn="ctr"/>
            <a:endParaRPr lang="en-US" sz="2700" b="1" dirty="0">
              <a:solidFill>
                <a:srgbClr val="FFFFFF"/>
              </a:solidFill>
            </a:endParaRPr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83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5200" y="1341439"/>
            <a:ext cx="7999200" cy="43942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 dirty="0"/>
              <a:t>Use the increase/decrease list level buttons to change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Sixth level</a:t>
            </a:r>
          </a:p>
          <a:p>
            <a:pPr lvl="6"/>
            <a:r>
              <a:rPr lang="en-AU" noProof="0" dirty="0"/>
              <a:t>Seventh level</a:t>
            </a:r>
          </a:p>
          <a:p>
            <a:pPr lvl="7"/>
            <a:r>
              <a:rPr lang="en-AU" noProof="0" dirty="0"/>
              <a:t>Eighth level</a:t>
            </a:r>
          </a:p>
          <a:p>
            <a:pPr lvl="8"/>
            <a:r>
              <a:rPr lang="en-AU" noProof="0" dirty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472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5200" y="2492897"/>
            <a:ext cx="7999200" cy="3242743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5pPr>
              <a:defRPr baseline="0"/>
            </a:lvl5pPr>
          </a:lstStyle>
          <a:p>
            <a:pPr lvl="0"/>
            <a:r>
              <a:rPr lang="en-AU" noProof="0" dirty="0"/>
              <a:t>Use the increase/decrease list level buttons to change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5202" y="1342801"/>
            <a:ext cx="7999413" cy="962732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en-AU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55202" y="5835600"/>
            <a:ext cx="5983955" cy="442800"/>
          </a:xfrm>
        </p:spPr>
        <p:txBody>
          <a:bodyPr anchor="b"/>
          <a:lstStyle>
            <a:lvl1pPr>
              <a:defRPr sz="9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  <a:lvl5pPr>
              <a:defRPr sz="9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  <a:lvl7pPr>
              <a:defRPr sz="900">
                <a:solidFill>
                  <a:schemeClr val="tx1"/>
                </a:solidFill>
              </a:defRPr>
            </a:lvl7pPr>
            <a:lvl8pPr>
              <a:defRPr sz="900">
                <a:solidFill>
                  <a:schemeClr val="tx1"/>
                </a:solidFill>
              </a:defRPr>
            </a:lvl8pPr>
            <a:lvl9pPr>
              <a:defRPr sz="9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44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5200" y="1341439"/>
            <a:ext cx="7999200" cy="4394200"/>
          </a:xfrm>
        </p:spPr>
        <p:txBody>
          <a:bodyPr numCol="2" spcCol="360000"/>
          <a:lstStyle>
            <a:lvl5pPr>
              <a:defRPr baseline="0"/>
            </a:lvl5pPr>
          </a:lstStyle>
          <a:p>
            <a:pPr lvl="0"/>
            <a:r>
              <a:rPr lang="en-AU" noProof="0" dirty="0"/>
              <a:t>Use the increase/decrease list level buttons to change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Sixth level</a:t>
            </a:r>
          </a:p>
          <a:p>
            <a:pPr lvl="6"/>
            <a:r>
              <a:rPr lang="en-AU" noProof="0" dirty="0"/>
              <a:t>Seventh level</a:t>
            </a:r>
          </a:p>
          <a:p>
            <a:pPr lvl="7"/>
            <a:r>
              <a:rPr lang="en-AU" noProof="0" dirty="0"/>
              <a:t>Eighth level</a:t>
            </a:r>
          </a:p>
          <a:p>
            <a:pPr lvl="8"/>
            <a:r>
              <a:rPr lang="en-AU" noProof="0" dirty="0"/>
              <a:t>Ninth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7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96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able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5200" y="1342800"/>
            <a:ext cx="7999200" cy="15318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 dirty="0"/>
              <a:t>Use the increase/decrease list level buttons to change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55200" y="3068960"/>
            <a:ext cx="8001000" cy="2666679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55202" y="5835600"/>
            <a:ext cx="5983955" cy="442800"/>
          </a:xfrm>
        </p:spPr>
        <p:txBody>
          <a:bodyPr anchor="b"/>
          <a:lstStyle>
            <a:lvl1pPr>
              <a:defRPr sz="9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  <a:lvl5pPr>
              <a:defRPr sz="9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  <a:lvl7pPr>
              <a:defRPr sz="900">
                <a:solidFill>
                  <a:schemeClr val="tx1"/>
                </a:solidFill>
              </a:defRPr>
            </a:lvl7pPr>
            <a:lvl8pPr>
              <a:defRPr sz="900">
                <a:solidFill>
                  <a:schemeClr val="tx1"/>
                </a:solidFill>
              </a:defRPr>
            </a:lvl8pPr>
            <a:lvl9pPr>
              <a:defRPr sz="9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89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655200" y="1342800"/>
            <a:ext cx="8001000" cy="4395600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55202" y="5835600"/>
            <a:ext cx="5983955" cy="442800"/>
          </a:xfrm>
        </p:spPr>
        <p:txBody>
          <a:bodyPr anchor="b"/>
          <a:lstStyle>
            <a:lvl1pPr>
              <a:defRPr sz="9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  <a:lvl5pPr>
              <a:defRPr sz="9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  <a:lvl7pPr>
              <a:defRPr sz="900">
                <a:solidFill>
                  <a:schemeClr val="tx1"/>
                </a:solidFill>
              </a:defRPr>
            </a:lvl7pPr>
            <a:lvl8pPr>
              <a:defRPr sz="900">
                <a:solidFill>
                  <a:schemeClr val="tx1"/>
                </a:solidFill>
              </a:defRPr>
            </a:lvl8pPr>
            <a:lvl9pPr>
              <a:defRPr sz="9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9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787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971600" y="1316871"/>
            <a:ext cx="3715200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 dirty="0"/>
              <a:t>Use the increase/decrease list level buttons to change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55200" y="1342800"/>
            <a:ext cx="3715200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 dirty="0"/>
              <a:t>Use the increase/decrease list level buttons to change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80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2232" y="1342800"/>
            <a:ext cx="3715200" cy="4392000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 dirty="0"/>
              <a:t>Click on icons to insert content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55200" y="1342800"/>
            <a:ext cx="3715200" cy="4395600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AU" noProof="0" dirty="0"/>
              <a:t>Use the increase/decrease list level buttons to change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55202" y="5835600"/>
            <a:ext cx="5983955" cy="442800"/>
          </a:xfrm>
        </p:spPr>
        <p:txBody>
          <a:bodyPr anchor="b"/>
          <a:lstStyle>
            <a:lvl1pPr>
              <a:defRPr sz="9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  <a:lvl5pPr>
              <a:defRPr sz="9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  <a:lvl7pPr>
              <a:defRPr sz="900">
                <a:solidFill>
                  <a:schemeClr val="tx1"/>
                </a:solidFill>
              </a:defRPr>
            </a:lvl7pPr>
            <a:lvl8pPr>
              <a:defRPr sz="900">
                <a:solidFill>
                  <a:schemeClr val="tx1"/>
                </a:solidFill>
              </a:defRPr>
            </a:lvl8pPr>
            <a:lvl9pPr>
              <a:defRPr sz="9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206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2232" y="1341437"/>
            <a:ext cx="3715200" cy="4393363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 dirty="0"/>
              <a:t>Click on icons to insert content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55202" y="5835600"/>
            <a:ext cx="5983955" cy="442800"/>
          </a:xfrm>
        </p:spPr>
        <p:txBody>
          <a:bodyPr anchor="b"/>
          <a:lstStyle>
            <a:lvl1pPr>
              <a:defRPr sz="9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  <a:lvl5pPr>
              <a:defRPr sz="9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  <a:lvl7pPr>
              <a:defRPr sz="900">
                <a:solidFill>
                  <a:schemeClr val="tx1"/>
                </a:solidFill>
              </a:defRPr>
            </a:lvl7pPr>
            <a:lvl8pPr>
              <a:defRPr sz="900">
                <a:solidFill>
                  <a:schemeClr val="tx1"/>
                </a:solidFill>
              </a:defRPr>
            </a:lvl8pPr>
            <a:lvl9pPr>
              <a:defRPr sz="9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Notes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55200" y="1341437"/>
            <a:ext cx="3715200" cy="4393363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 dirty="0"/>
              <a:t>Click on icons to insert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11" name="Date Placeholder 15"/>
          <p:cNvSpPr>
            <a:spLocks noGrp="1"/>
          </p:cNvSpPr>
          <p:nvPr>
            <p:ph type="dt" sz="half" idx="19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62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and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961872" y="3621783"/>
            <a:ext cx="3715200" cy="2035589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 dirty="0"/>
              <a:t>Click on icons to insert content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2232" y="1341439"/>
            <a:ext cx="3715200" cy="2036951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 dirty="0"/>
              <a:t>Click on icons to insert content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55202" y="5835600"/>
            <a:ext cx="5983955" cy="442800"/>
          </a:xfrm>
        </p:spPr>
        <p:txBody>
          <a:bodyPr anchor="b"/>
          <a:lstStyle>
            <a:lvl1pPr>
              <a:defRPr sz="9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  <a:lvl5pPr>
              <a:defRPr sz="9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  <a:lvl7pPr>
              <a:defRPr sz="900">
                <a:solidFill>
                  <a:schemeClr val="tx1"/>
                </a:solidFill>
              </a:defRPr>
            </a:lvl7pPr>
            <a:lvl8pPr>
              <a:defRPr sz="900">
                <a:solidFill>
                  <a:schemeClr val="tx1"/>
                </a:solidFill>
              </a:defRPr>
            </a:lvl8pPr>
            <a:lvl9pPr>
              <a:defRPr sz="9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Notes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55200" y="1341439"/>
            <a:ext cx="3715200" cy="2036951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 dirty="0"/>
              <a:t>Click on icons to insert content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55200" y="3621783"/>
            <a:ext cx="3715200" cy="2035589"/>
          </a:xfrm>
        </p:spPr>
        <p:txBody>
          <a:bodyPr anchor="ctr"/>
          <a:lstStyle>
            <a:lvl1pPr algn="ctr">
              <a:defRPr/>
            </a:lvl1pPr>
            <a:lvl5pPr>
              <a:defRPr baseline="0"/>
            </a:lvl5pPr>
          </a:lstStyle>
          <a:p>
            <a:pPr lvl="0"/>
            <a:r>
              <a:rPr lang="en-AU" noProof="0" dirty="0"/>
              <a:t>Click on icons to insert content</a:t>
            </a:r>
          </a:p>
        </p:txBody>
      </p:sp>
      <p:sp>
        <p:nvSpPr>
          <p:cNvPr id="17" name="Date Placeholder 15"/>
          <p:cNvSpPr>
            <a:spLocks noGrp="1"/>
          </p:cNvSpPr>
          <p:nvPr>
            <p:ph type="dt" sz="half" idx="23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842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971600" y="1342800"/>
            <a:ext cx="3715200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 dirty="0"/>
              <a:t>Click icon to insert picture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55202" y="5835600"/>
            <a:ext cx="5983955" cy="442800"/>
          </a:xfrm>
        </p:spPr>
        <p:txBody>
          <a:bodyPr anchor="b"/>
          <a:lstStyle>
            <a:lvl1pPr>
              <a:defRPr sz="9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  <a:lvl5pPr>
              <a:defRPr sz="9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  <a:lvl7pPr>
              <a:defRPr sz="900">
                <a:solidFill>
                  <a:schemeClr val="tx1"/>
                </a:solidFill>
              </a:defRPr>
            </a:lvl7pPr>
            <a:lvl8pPr>
              <a:defRPr sz="900">
                <a:solidFill>
                  <a:schemeClr val="tx1"/>
                </a:solidFill>
              </a:defRPr>
            </a:lvl8pPr>
            <a:lvl9pPr>
              <a:defRPr sz="9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Notes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55200" y="1342800"/>
            <a:ext cx="3715200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 dirty="0"/>
              <a:t>Click icon to insert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10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240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with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55202" y="5835600"/>
            <a:ext cx="5983955" cy="442800"/>
          </a:xfrm>
        </p:spPr>
        <p:txBody>
          <a:bodyPr anchor="b"/>
          <a:lstStyle>
            <a:lvl1pPr>
              <a:defRPr sz="9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  <a:lvl5pPr>
              <a:defRPr sz="9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  <a:lvl7pPr>
              <a:defRPr sz="900">
                <a:solidFill>
                  <a:schemeClr val="tx1"/>
                </a:solidFill>
              </a:defRPr>
            </a:lvl7pPr>
            <a:lvl8pPr>
              <a:defRPr sz="900">
                <a:solidFill>
                  <a:schemeClr val="tx1"/>
                </a:solidFill>
              </a:defRPr>
            </a:lvl8pPr>
            <a:lvl9pPr>
              <a:defRPr sz="9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Notes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55202" y="1342800"/>
            <a:ext cx="8000475" cy="4395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 dirty="0"/>
              <a:t>Click icon to insert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12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3810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328" y="2"/>
            <a:ext cx="9143347" cy="6857999"/>
          </a:xfrm>
          <a:prstGeom prst="rect">
            <a:avLst/>
          </a:prstGeom>
          <a:solidFill>
            <a:srgbClr val="C6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AU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55202" y="5835600"/>
            <a:ext cx="5983955" cy="442800"/>
          </a:xfrm>
        </p:spPr>
        <p:txBody>
          <a:bodyPr anchor="b"/>
          <a:lstStyle>
            <a:lvl1pPr>
              <a:defRPr sz="900" baseline="0">
                <a:solidFill>
                  <a:schemeClr val="tx1"/>
                </a:solidFill>
              </a:defRPr>
            </a:lvl1pPr>
            <a:lvl2pPr>
              <a:defRPr sz="900">
                <a:solidFill>
                  <a:schemeClr val="tx1"/>
                </a:solidFill>
              </a:defRPr>
            </a:lvl2pPr>
            <a:lvl3pPr>
              <a:defRPr sz="900">
                <a:solidFill>
                  <a:schemeClr val="tx1"/>
                </a:solidFill>
              </a:defRPr>
            </a:lvl3pPr>
            <a:lvl4pPr>
              <a:defRPr sz="900">
                <a:solidFill>
                  <a:schemeClr val="tx1"/>
                </a:solidFill>
              </a:defRPr>
            </a:lvl4pPr>
            <a:lvl5pPr>
              <a:defRPr sz="900">
                <a:solidFill>
                  <a:schemeClr val="tx1"/>
                </a:solidFill>
              </a:defRPr>
            </a:lvl5pPr>
            <a:lvl6pPr>
              <a:defRPr sz="900">
                <a:solidFill>
                  <a:schemeClr val="tx1"/>
                </a:solidFill>
              </a:defRPr>
            </a:lvl6pPr>
            <a:lvl7pPr>
              <a:defRPr sz="900">
                <a:solidFill>
                  <a:schemeClr val="tx1"/>
                </a:solidFill>
              </a:defRPr>
            </a:lvl7pPr>
            <a:lvl8pPr>
              <a:defRPr sz="900">
                <a:solidFill>
                  <a:schemeClr val="tx1"/>
                </a:solidFill>
              </a:defRPr>
            </a:lvl8pPr>
            <a:lvl9pPr>
              <a:defRPr sz="9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ctr">
              <a:defRPr/>
            </a:lvl1pPr>
          </a:lstStyle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12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713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830964" y="3600000"/>
            <a:ext cx="5482072" cy="766800"/>
          </a:xfrm>
        </p:spPr>
        <p:txBody>
          <a:bodyPr anchor="b"/>
          <a:lstStyle>
            <a:lvl1pPr algn="ctr">
              <a:lnSpc>
                <a:spcPct val="90000"/>
              </a:lnSpc>
              <a:defRPr sz="4000" b="1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 dirty="0"/>
              <a:t>Thank you</a:t>
            </a:r>
            <a:endParaRPr lang="en-AU" noProof="0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830600" y="4478400"/>
            <a:ext cx="5482800" cy="995536"/>
          </a:xfr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tx2"/>
                </a:solidFill>
              </a:defRPr>
            </a:lvl1pPr>
            <a:lvl2pPr marL="0" indent="0" algn="ctr">
              <a:buNone/>
              <a:defRPr sz="1200">
                <a:solidFill>
                  <a:schemeClr val="tx2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here to enter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63" y="5471885"/>
            <a:ext cx="4742085" cy="1396347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303524" y="3285779"/>
            <a:ext cx="536957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0006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7" y="-22288"/>
            <a:ext cx="9180000" cy="6885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1830964" y="3600000"/>
            <a:ext cx="5482072" cy="766800"/>
          </a:xfrm>
        </p:spPr>
        <p:txBody>
          <a:bodyPr anchor="b"/>
          <a:lstStyle>
            <a:lvl1pPr algn="ctr">
              <a:lnSpc>
                <a:spcPct val="90000"/>
              </a:lnSpc>
              <a:defRPr sz="4000" b="1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Thank you</a:t>
            </a:r>
            <a:endParaRPr lang="en-AU" noProof="0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1830600" y="4478400"/>
            <a:ext cx="5482800" cy="995536"/>
          </a:xfrm>
        </p:spPr>
        <p:txBody>
          <a:bodyPr/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0" indent="0" algn="ctr">
              <a:buNone/>
              <a:defRPr sz="1200">
                <a:solidFill>
                  <a:schemeClr val="tx2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/>
              <a:t>Click here to enter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63" y="5471888"/>
            <a:ext cx="4742085" cy="139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2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7" name="Date Placeholder 15"/>
          <p:cNvSpPr>
            <a:spLocks noGrp="1"/>
          </p:cNvSpPr>
          <p:nvPr>
            <p:ph type="dt" sz="half" idx="18"/>
          </p:nvPr>
        </p:nvSpPr>
        <p:spPr>
          <a:xfrm>
            <a:off x="655201" y="6429600"/>
            <a:ext cx="5983955" cy="162000"/>
          </a:xfrm>
        </p:spPr>
        <p:txBody>
          <a:bodyPr/>
          <a:lstStyle>
            <a:lvl1pPr algn="l">
              <a:defRPr sz="1000" b="0">
                <a:solidFill>
                  <a:schemeClr val="tx2"/>
                </a:solidFill>
              </a:defRPr>
            </a:lvl1pPr>
          </a:lstStyle>
          <a:p>
            <a:endParaRPr lang="en-AU" dirty="0">
              <a:solidFill>
                <a:srgbClr val="007D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824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833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coated Paper textur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" y="0"/>
            <a:ext cx="9143999" cy="6858000"/>
          </a:xfrm>
          <a:prstGeom prst="rect">
            <a:avLst/>
          </a:prstGeom>
        </p:spPr>
      </p:pic>
      <p:pic>
        <p:nvPicPr>
          <p:cNvPr id="13" name="Picture 12" descr="extra bits 01_3_texture.png"/>
          <p:cNvPicPr>
            <a:picLocks noChangeAspect="1"/>
          </p:cNvPicPr>
          <p:nvPr userDrawn="1"/>
        </p:nvPicPr>
        <p:blipFill rotWithShape="1">
          <a:blip r:embed="rId3" cstate="print">
            <a:alphaModFix amt="6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69" b="89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4572000" y="2707200"/>
            <a:ext cx="3609864" cy="766800"/>
          </a:xfrm>
        </p:spPr>
        <p:txBody>
          <a:bodyPr anchor="b"/>
          <a:lstStyle>
            <a:lvl1pPr algn="r">
              <a:lnSpc>
                <a:spcPct val="90000"/>
              </a:lnSpc>
              <a:defRPr sz="25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AU" noProof="0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571748" y="4258800"/>
            <a:ext cx="3609659" cy="159199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0" indent="0" algn="r">
              <a:buNone/>
              <a:defRPr sz="1200">
                <a:solidFill>
                  <a:schemeClr val="tx2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edit Master subtitle style level one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5200" y="6426000"/>
            <a:ext cx="3609659" cy="16489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000" b="0" dirty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endParaRPr>
              <a:solidFill>
                <a:srgbClr val="004165"/>
              </a:solidFill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6" y="4473194"/>
            <a:ext cx="3610492" cy="215677"/>
          </a:xfrm>
        </p:spPr>
        <p:txBody>
          <a:bodyPr/>
          <a:lstStyle>
            <a:lvl1pPr algn="r">
              <a:spcBef>
                <a:spcPts val="0"/>
              </a:spcBef>
              <a:defRPr sz="1000" b="0">
                <a:solidFill>
                  <a:schemeClr val="bg1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2pPr>
            <a:lvl3pPr marL="216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3pPr>
            <a:lvl4pPr marL="432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4pPr>
            <a:lvl5pPr marL="648000" indent="0" algn="r">
              <a:spcBef>
                <a:spcPts val="0"/>
              </a:spcBef>
              <a:buNone/>
              <a:defRPr sz="11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Day Month Year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620116" y="5544616"/>
            <a:ext cx="1124744" cy="1124744"/>
            <a:chOff x="1095375" y="1160462"/>
            <a:chExt cx="1338263" cy="1338263"/>
          </a:xfrm>
        </p:grpSpPr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1095375" y="1160462"/>
              <a:ext cx="1338263" cy="1338263"/>
            </a:xfrm>
            <a:custGeom>
              <a:avLst/>
              <a:gdLst>
                <a:gd name="T0" fmla="*/ 0 w 3718"/>
                <a:gd name="T1" fmla="*/ 0 h 3718"/>
                <a:gd name="T2" fmla="*/ 0 w 3718"/>
                <a:gd name="T3" fmla="*/ 3717 h 3718"/>
                <a:gd name="T4" fmla="*/ 3717 w 3718"/>
                <a:gd name="T5" fmla="*/ 3717 h 3718"/>
                <a:gd name="T6" fmla="*/ 3717 w 3718"/>
                <a:gd name="T7" fmla="*/ 0 h 3718"/>
                <a:gd name="T8" fmla="*/ 0 w 3718"/>
                <a:gd name="T9" fmla="*/ 0 h 3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8" h="3718">
                  <a:moveTo>
                    <a:pt x="0" y="0"/>
                  </a:moveTo>
                  <a:lnTo>
                    <a:pt x="0" y="3717"/>
                  </a:lnTo>
                  <a:lnTo>
                    <a:pt x="3717" y="3717"/>
                  </a:lnTo>
                  <a:lnTo>
                    <a:pt x="3717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595A5B"/>
                </a:solidFill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398588" y="1466850"/>
              <a:ext cx="728662" cy="723900"/>
            </a:xfrm>
            <a:custGeom>
              <a:avLst/>
              <a:gdLst>
                <a:gd name="T0" fmla="*/ 726 w 2025"/>
                <a:gd name="T1" fmla="*/ 1344 h 2013"/>
                <a:gd name="T2" fmla="*/ 17 w 2025"/>
                <a:gd name="T3" fmla="*/ 1205 h 2013"/>
                <a:gd name="T4" fmla="*/ 139 w 2025"/>
                <a:gd name="T5" fmla="*/ 1394 h 2013"/>
                <a:gd name="T6" fmla="*/ 350 w 2025"/>
                <a:gd name="T7" fmla="*/ 1722 h 2013"/>
                <a:gd name="T8" fmla="*/ 655 w 2025"/>
                <a:gd name="T9" fmla="*/ 1868 h 2013"/>
                <a:gd name="T10" fmla="*/ 709 w 2025"/>
                <a:gd name="T11" fmla="*/ 1417 h 2013"/>
                <a:gd name="T12" fmla="*/ 635 w 2025"/>
                <a:gd name="T13" fmla="*/ 1293 h 2013"/>
                <a:gd name="T14" fmla="*/ 240 w 2025"/>
                <a:gd name="T15" fmla="*/ 1411 h 2013"/>
                <a:gd name="T16" fmla="*/ 409 w 2025"/>
                <a:gd name="T17" fmla="*/ 1152 h 2013"/>
                <a:gd name="T18" fmla="*/ 68 w 2025"/>
                <a:gd name="T19" fmla="*/ 1115 h 2013"/>
                <a:gd name="T20" fmla="*/ 187 w 2025"/>
                <a:gd name="T21" fmla="*/ 1242 h 2013"/>
                <a:gd name="T22" fmla="*/ 328 w 2025"/>
                <a:gd name="T23" fmla="*/ 1394 h 2013"/>
                <a:gd name="T24" fmla="*/ 370 w 2025"/>
                <a:gd name="T25" fmla="*/ 1691 h 2013"/>
                <a:gd name="T26" fmla="*/ 373 w 2025"/>
                <a:gd name="T27" fmla="*/ 1696 h 2013"/>
                <a:gd name="T28" fmla="*/ 474 w 2025"/>
                <a:gd name="T29" fmla="*/ 1837 h 2013"/>
                <a:gd name="T30" fmla="*/ 661 w 2025"/>
                <a:gd name="T31" fmla="*/ 1744 h 2013"/>
                <a:gd name="T32" fmla="*/ 2012 w 2025"/>
                <a:gd name="T33" fmla="*/ 1307 h 2013"/>
                <a:gd name="T34" fmla="*/ 1431 w 2025"/>
                <a:gd name="T35" fmla="*/ 1287 h 2013"/>
                <a:gd name="T36" fmla="*/ 1219 w 2025"/>
                <a:gd name="T37" fmla="*/ 1592 h 2013"/>
                <a:gd name="T38" fmla="*/ 1231 w 2025"/>
                <a:gd name="T39" fmla="*/ 1931 h 2013"/>
                <a:gd name="T40" fmla="*/ 1914 w 2025"/>
                <a:gd name="T41" fmla="*/ 1507 h 2013"/>
                <a:gd name="T42" fmla="*/ 1716 w 2025"/>
                <a:gd name="T43" fmla="*/ 1338 h 2013"/>
                <a:gd name="T44" fmla="*/ 1459 w 2025"/>
                <a:gd name="T45" fmla="*/ 1332 h 2013"/>
                <a:gd name="T46" fmla="*/ 1761 w 2025"/>
                <a:gd name="T47" fmla="*/ 1408 h 2013"/>
                <a:gd name="T48" fmla="*/ 1262 w 2025"/>
                <a:gd name="T49" fmla="*/ 1648 h 2013"/>
                <a:gd name="T50" fmla="*/ 1253 w 2025"/>
                <a:gd name="T51" fmla="*/ 1846 h 2013"/>
                <a:gd name="T52" fmla="*/ 1313 w 2025"/>
                <a:gd name="T53" fmla="*/ 1933 h 2013"/>
                <a:gd name="T54" fmla="*/ 1437 w 2025"/>
                <a:gd name="T55" fmla="*/ 1852 h 2013"/>
                <a:gd name="T56" fmla="*/ 1648 w 2025"/>
                <a:gd name="T57" fmla="*/ 1626 h 2013"/>
                <a:gd name="T58" fmla="*/ 1942 w 2025"/>
                <a:gd name="T59" fmla="*/ 1369 h 2013"/>
                <a:gd name="T60" fmla="*/ 1719 w 2025"/>
                <a:gd name="T61" fmla="*/ 892 h 2013"/>
                <a:gd name="T62" fmla="*/ 1705 w 2025"/>
                <a:gd name="T63" fmla="*/ 480 h 2013"/>
                <a:gd name="T64" fmla="*/ 762 w 2025"/>
                <a:gd name="T65" fmla="*/ 130 h 2013"/>
                <a:gd name="T66" fmla="*/ 551 w 2025"/>
                <a:gd name="T67" fmla="*/ 565 h 2013"/>
                <a:gd name="T68" fmla="*/ 663 w 2025"/>
                <a:gd name="T69" fmla="*/ 946 h 2013"/>
                <a:gd name="T70" fmla="*/ 841 w 2025"/>
                <a:gd name="T71" fmla="*/ 1061 h 2013"/>
                <a:gd name="T72" fmla="*/ 898 w 2025"/>
                <a:gd name="T73" fmla="*/ 802 h 2013"/>
                <a:gd name="T74" fmla="*/ 1245 w 2025"/>
                <a:gd name="T75" fmla="*/ 655 h 2013"/>
                <a:gd name="T76" fmla="*/ 1214 w 2025"/>
                <a:gd name="T77" fmla="*/ 937 h 2013"/>
                <a:gd name="T78" fmla="*/ 1163 w 2025"/>
                <a:gd name="T79" fmla="*/ 1104 h 2013"/>
                <a:gd name="T80" fmla="*/ 1513 w 2025"/>
                <a:gd name="T81" fmla="*/ 768 h 2013"/>
                <a:gd name="T82" fmla="*/ 1313 w 2025"/>
                <a:gd name="T83" fmla="*/ 802 h 2013"/>
                <a:gd name="T84" fmla="*/ 1304 w 2025"/>
                <a:gd name="T85" fmla="*/ 1073 h 2013"/>
                <a:gd name="T86" fmla="*/ 1637 w 2025"/>
                <a:gd name="T87" fmla="*/ 881 h 2013"/>
                <a:gd name="T88" fmla="*/ 1490 w 2025"/>
                <a:gd name="T89" fmla="*/ 711 h 2013"/>
                <a:gd name="T90" fmla="*/ 1465 w 2025"/>
                <a:gd name="T91" fmla="*/ 599 h 2013"/>
                <a:gd name="T92" fmla="*/ 1555 w 2025"/>
                <a:gd name="T93" fmla="*/ 429 h 2013"/>
                <a:gd name="T94" fmla="*/ 1276 w 2025"/>
                <a:gd name="T95" fmla="*/ 367 h 2013"/>
                <a:gd name="T96" fmla="*/ 999 w 2025"/>
                <a:gd name="T97" fmla="*/ 432 h 2013"/>
                <a:gd name="T98" fmla="*/ 1369 w 2025"/>
                <a:gd name="T99" fmla="*/ 102 h 2013"/>
                <a:gd name="T100" fmla="*/ 1149 w 2025"/>
                <a:gd name="T101" fmla="*/ 96 h 2013"/>
                <a:gd name="T102" fmla="*/ 934 w 2025"/>
                <a:gd name="T103" fmla="*/ 136 h 2013"/>
                <a:gd name="T104" fmla="*/ 618 w 2025"/>
                <a:gd name="T105" fmla="*/ 522 h 2013"/>
                <a:gd name="T106" fmla="*/ 686 w 2025"/>
                <a:gd name="T107" fmla="*/ 714 h 2013"/>
                <a:gd name="T108" fmla="*/ 734 w 2025"/>
                <a:gd name="T109" fmla="*/ 892 h 2013"/>
                <a:gd name="T110" fmla="*/ 841 w 2025"/>
                <a:gd name="T111" fmla="*/ 1033 h 2013"/>
                <a:gd name="T112" fmla="*/ 889 w 2025"/>
                <a:gd name="T113" fmla="*/ 985 h 2013"/>
                <a:gd name="T114" fmla="*/ 833 w 2025"/>
                <a:gd name="T115" fmla="*/ 734 h 2013"/>
                <a:gd name="T116" fmla="*/ 923 w 2025"/>
                <a:gd name="T117" fmla="*/ 508 h 2013"/>
                <a:gd name="T118" fmla="*/ 1132 w 2025"/>
                <a:gd name="T119" fmla="*/ 460 h 2013"/>
                <a:gd name="T120" fmla="*/ 1217 w 2025"/>
                <a:gd name="T121" fmla="*/ 536 h 2013"/>
                <a:gd name="T122" fmla="*/ 1521 w 2025"/>
                <a:gd name="T123" fmla="*/ 534 h 2013"/>
                <a:gd name="T124" fmla="*/ 1282 w 2025"/>
                <a:gd name="T125" fmla="*/ 1005 h 2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5" h="2013">
                  <a:moveTo>
                    <a:pt x="796" y="1566"/>
                  </a:moveTo>
                  <a:cubicBezTo>
                    <a:pt x="787" y="1571"/>
                    <a:pt x="776" y="1578"/>
                    <a:pt x="762" y="1586"/>
                  </a:cubicBezTo>
                  <a:cubicBezTo>
                    <a:pt x="765" y="1581"/>
                    <a:pt x="768" y="1575"/>
                    <a:pt x="765" y="1569"/>
                  </a:cubicBezTo>
                  <a:cubicBezTo>
                    <a:pt x="765" y="1566"/>
                    <a:pt x="762" y="1564"/>
                    <a:pt x="759" y="1561"/>
                  </a:cubicBezTo>
                  <a:cubicBezTo>
                    <a:pt x="762" y="1530"/>
                    <a:pt x="759" y="1496"/>
                    <a:pt x="757" y="1465"/>
                  </a:cubicBezTo>
                  <a:cubicBezTo>
                    <a:pt x="768" y="1456"/>
                    <a:pt x="779" y="1445"/>
                    <a:pt x="790" y="1437"/>
                  </a:cubicBezTo>
                  <a:cubicBezTo>
                    <a:pt x="793" y="1434"/>
                    <a:pt x="796" y="1428"/>
                    <a:pt x="796" y="1423"/>
                  </a:cubicBezTo>
                  <a:cubicBezTo>
                    <a:pt x="796" y="1417"/>
                    <a:pt x="793" y="1411"/>
                    <a:pt x="790" y="1408"/>
                  </a:cubicBezTo>
                  <a:cubicBezTo>
                    <a:pt x="785" y="1403"/>
                    <a:pt x="779" y="1400"/>
                    <a:pt x="774" y="1400"/>
                  </a:cubicBezTo>
                  <a:cubicBezTo>
                    <a:pt x="765" y="1400"/>
                    <a:pt x="759" y="1403"/>
                    <a:pt x="754" y="1403"/>
                  </a:cubicBezTo>
                  <a:cubicBezTo>
                    <a:pt x="751" y="1406"/>
                    <a:pt x="748" y="1406"/>
                    <a:pt x="745" y="1408"/>
                  </a:cubicBezTo>
                  <a:cubicBezTo>
                    <a:pt x="743" y="1400"/>
                    <a:pt x="743" y="1392"/>
                    <a:pt x="740" y="1383"/>
                  </a:cubicBezTo>
                  <a:lnTo>
                    <a:pt x="748" y="1366"/>
                  </a:lnTo>
                  <a:cubicBezTo>
                    <a:pt x="751" y="1360"/>
                    <a:pt x="748" y="1355"/>
                    <a:pt x="745" y="1349"/>
                  </a:cubicBezTo>
                  <a:cubicBezTo>
                    <a:pt x="743" y="1344"/>
                    <a:pt x="734" y="1341"/>
                    <a:pt x="728" y="1344"/>
                  </a:cubicBezTo>
                  <a:lnTo>
                    <a:pt x="726" y="1344"/>
                  </a:lnTo>
                  <a:cubicBezTo>
                    <a:pt x="720" y="1324"/>
                    <a:pt x="711" y="1307"/>
                    <a:pt x="703" y="1284"/>
                  </a:cubicBezTo>
                  <a:lnTo>
                    <a:pt x="700" y="1281"/>
                  </a:lnTo>
                  <a:cubicBezTo>
                    <a:pt x="652" y="1219"/>
                    <a:pt x="599" y="1174"/>
                    <a:pt x="556" y="1143"/>
                  </a:cubicBezTo>
                  <a:cubicBezTo>
                    <a:pt x="534" y="1129"/>
                    <a:pt x="517" y="1118"/>
                    <a:pt x="500" y="1109"/>
                  </a:cubicBezTo>
                  <a:cubicBezTo>
                    <a:pt x="486" y="1101"/>
                    <a:pt x="472" y="1095"/>
                    <a:pt x="466" y="1092"/>
                  </a:cubicBezTo>
                  <a:cubicBezTo>
                    <a:pt x="432" y="1073"/>
                    <a:pt x="393" y="1061"/>
                    <a:pt x="359" y="1050"/>
                  </a:cubicBezTo>
                  <a:cubicBezTo>
                    <a:pt x="325" y="1039"/>
                    <a:pt x="285" y="1033"/>
                    <a:pt x="249" y="1027"/>
                  </a:cubicBezTo>
                  <a:cubicBezTo>
                    <a:pt x="235" y="1025"/>
                    <a:pt x="218" y="1025"/>
                    <a:pt x="203" y="1025"/>
                  </a:cubicBezTo>
                  <a:cubicBezTo>
                    <a:pt x="133" y="1022"/>
                    <a:pt x="91" y="1039"/>
                    <a:pt x="65" y="1061"/>
                  </a:cubicBezTo>
                  <a:cubicBezTo>
                    <a:pt x="51" y="1073"/>
                    <a:pt x="43" y="1084"/>
                    <a:pt x="37" y="1095"/>
                  </a:cubicBezTo>
                  <a:cubicBezTo>
                    <a:pt x="31" y="1106"/>
                    <a:pt x="26" y="1115"/>
                    <a:pt x="26" y="1121"/>
                  </a:cubicBezTo>
                  <a:cubicBezTo>
                    <a:pt x="20" y="1129"/>
                    <a:pt x="17" y="1140"/>
                    <a:pt x="17" y="1152"/>
                  </a:cubicBezTo>
                  <a:lnTo>
                    <a:pt x="17" y="1166"/>
                  </a:lnTo>
                  <a:cubicBezTo>
                    <a:pt x="14" y="1169"/>
                    <a:pt x="9" y="1171"/>
                    <a:pt x="6" y="1174"/>
                  </a:cubicBezTo>
                  <a:cubicBezTo>
                    <a:pt x="0" y="1183"/>
                    <a:pt x="0" y="1194"/>
                    <a:pt x="6" y="1200"/>
                  </a:cubicBezTo>
                  <a:cubicBezTo>
                    <a:pt x="9" y="1202"/>
                    <a:pt x="12" y="1202"/>
                    <a:pt x="17" y="1205"/>
                  </a:cubicBezTo>
                  <a:cubicBezTo>
                    <a:pt x="14" y="1208"/>
                    <a:pt x="12" y="1211"/>
                    <a:pt x="9" y="1211"/>
                  </a:cubicBezTo>
                  <a:cubicBezTo>
                    <a:pt x="3" y="1217"/>
                    <a:pt x="0" y="1228"/>
                    <a:pt x="6" y="1233"/>
                  </a:cubicBezTo>
                  <a:cubicBezTo>
                    <a:pt x="12" y="1242"/>
                    <a:pt x="20" y="1245"/>
                    <a:pt x="29" y="1239"/>
                  </a:cubicBezTo>
                  <a:cubicBezTo>
                    <a:pt x="31" y="1239"/>
                    <a:pt x="31" y="1239"/>
                    <a:pt x="34" y="1236"/>
                  </a:cubicBezTo>
                  <a:cubicBezTo>
                    <a:pt x="34" y="1239"/>
                    <a:pt x="37" y="1242"/>
                    <a:pt x="37" y="1245"/>
                  </a:cubicBezTo>
                  <a:lnTo>
                    <a:pt x="40" y="1248"/>
                  </a:lnTo>
                  <a:cubicBezTo>
                    <a:pt x="40" y="1250"/>
                    <a:pt x="48" y="1259"/>
                    <a:pt x="57" y="1270"/>
                  </a:cubicBezTo>
                  <a:cubicBezTo>
                    <a:pt x="62" y="1279"/>
                    <a:pt x="71" y="1290"/>
                    <a:pt x="79" y="1304"/>
                  </a:cubicBezTo>
                  <a:lnTo>
                    <a:pt x="20" y="1338"/>
                  </a:lnTo>
                  <a:cubicBezTo>
                    <a:pt x="12" y="1344"/>
                    <a:pt x="9" y="1355"/>
                    <a:pt x="12" y="1363"/>
                  </a:cubicBezTo>
                  <a:cubicBezTo>
                    <a:pt x="17" y="1372"/>
                    <a:pt x="29" y="1375"/>
                    <a:pt x="37" y="1372"/>
                  </a:cubicBezTo>
                  <a:cubicBezTo>
                    <a:pt x="60" y="1360"/>
                    <a:pt x="79" y="1349"/>
                    <a:pt x="99" y="1338"/>
                  </a:cubicBezTo>
                  <a:cubicBezTo>
                    <a:pt x="105" y="1346"/>
                    <a:pt x="110" y="1358"/>
                    <a:pt x="119" y="1366"/>
                  </a:cubicBezTo>
                  <a:lnTo>
                    <a:pt x="119" y="1369"/>
                  </a:lnTo>
                  <a:cubicBezTo>
                    <a:pt x="116" y="1375"/>
                    <a:pt x="116" y="1383"/>
                    <a:pt x="122" y="1389"/>
                  </a:cubicBezTo>
                  <a:cubicBezTo>
                    <a:pt x="127" y="1394"/>
                    <a:pt x="133" y="1394"/>
                    <a:pt x="139" y="1394"/>
                  </a:cubicBezTo>
                  <a:cubicBezTo>
                    <a:pt x="147" y="1408"/>
                    <a:pt x="158" y="1425"/>
                    <a:pt x="170" y="1439"/>
                  </a:cubicBezTo>
                  <a:cubicBezTo>
                    <a:pt x="167" y="1442"/>
                    <a:pt x="164" y="1445"/>
                    <a:pt x="164" y="1448"/>
                  </a:cubicBezTo>
                  <a:cubicBezTo>
                    <a:pt x="161" y="1454"/>
                    <a:pt x="158" y="1459"/>
                    <a:pt x="161" y="1465"/>
                  </a:cubicBezTo>
                  <a:cubicBezTo>
                    <a:pt x="164" y="1471"/>
                    <a:pt x="167" y="1476"/>
                    <a:pt x="172" y="1476"/>
                  </a:cubicBezTo>
                  <a:lnTo>
                    <a:pt x="178" y="1476"/>
                  </a:lnTo>
                  <a:lnTo>
                    <a:pt x="192" y="1476"/>
                  </a:lnTo>
                  <a:cubicBezTo>
                    <a:pt x="195" y="1482"/>
                    <a:pt x="198" y="1485"/>
                    <a:pt x="201" y="1490"/>
                  </a:cubicBezTo>
                  <a:cubicBezTo>
                    <a:pt x="189" y="1496"/>
                    <a:pt x="175" y="1502"/>
                    <a:pt x="167" y="1507"/>
                  </a:cubicBezTo>
                  <a:cubicBezTo>
                    <a:pt x="158" y="1513"/>
                    <a:pt x="155" y="1521"/>
                    <a:pt x="161" y="1530"/>
                  </a:cubicBezTo>
                  <a:cubicBezTo>
                    <a:pt x="164" y="1538"/>
                    <a:pt x="175" y="1541"/>
                    <a:pt x="184" y="1538"/>
                  </a:cubicBezTo>
                  <a:lnTo>
                    <a:pt x="226" y="1521"/>
                  </a:lnTo>
                  <a:cubicBezTo>
                    <a:pt x="257" y="1569"/>
                    <a:pt x="285" y="1614"/>
                    <a:pt x="308" y="1648"/>
                  </a:cubicBezTo>
                  <a:cubicBezTo>
                    <a:pt x="319" y="1665"/>
                    <a:pt x="328" y="1682"/>
                    <a:pt x="336" y="1693"/>
                  </a:cubicBezTo>
                  <a:cubicBezTo>
                    <a:pt x="339" y="1699"/>
                    <a:pt x="342" y="1705"/>
                    <a:pt x="345" y="1708"/>
                  </a:cubicBezTo>
                  <a:cubicBezTo>
                    <a:pt x="347" y="1710"/>
                    <a:pt x="347" y="1713"/>
                    <a:pt x="347" y="1713"/>
                  </a:cubicBezTo>
                  <a:cubicBezTo>
                    <a:pt x="347" y="1716"/>
                    <a:pt x="350" y="1719"/>
                    <a:pt x="350" y="1722"/>
                  </a:cubicBezTo>
                  <a:lnTo>
                    <a:pt x="350" y="1727"/>
                  </a:lnTo>
                  <a:lnTo>
                    <a:pt x="350" y="1730"/>
                  </a:lnTo>
                  <a:cubicBezTo>
                    <a:pt x="350" y="1736"/>
                    <a:pt x="353" y="1744"/>
                    <a:pt x="362" y="1747"/>
                  </a:cubicBezTo>
                  <a:lnTo>
                    <a:pt x="364" y="1747"/>
                  </a:lnTo>
                  <a:cubicBezTo>
                    <a:pt x="387" y="1792"/>
                    <a:pt x="415" y="1829"/>
                    <a:pt x="455" y="1863"/>
                  </a:cubicBezTo>
                  <a:cubicBezTo>
                    <a:pt x="460" y="1866"/>
                    <a:pt x="463" y="1871"/>
                    <a:pt x="469" y="1874"/>
                  </a:cubicBezTo>
                  <a:lnTo>
                    <a:pt x="463" y="1880"/>
                  </a:lnTo>
                  <a:cubicBezTo>
                    <a:pt x="457" y="1885"/>
                    <a:pt x="454" y="1896"/>
                    <a:pt x="460" y="1902"/>
                  </a:cubicBezTo>
                  <a:cubicBezTo>
                    <a:pt x="465" y="1907"/>
                    <a:pt x="474" y="1914"/>
                    <a:pt x="483" y="1911"/>
                  </a:cubicBezTo>
                  <a:cubicBezTo>
                    <a:pt x="491" y="1908"/>
                    <a:pt x="497" y="1902"/>
                    <a:pt x="505" y="1899"/>
                  </a:cubicBezTo>
                  <a:cubicBezTo>
                    <a:pt x="522" y="1908"/>
                    <a:pt x="542" y="1916"/>
                    <a:pt x="565" y="1919"/>
                  </a:cubicBezTo>
                  <a:lnTo>
                    <a:pt x="576" y="1919"/>
                  </a:lnTo>
                  <a:cubicBezTo>
                    <a:pt x="582" y="1922"/>
                    <a:pt x="590" y="1922"/>
                    <a:pt x="596" y="1916"/>
                  </a:cubicBezTo>
                  <a:lnTo>
                    <a:pt x="601" y="1911"/>
                  </a:lnTo>
                  <a:cubicBezTo>
                    <a:pt x="604" y="1911"/>
                    <a:pt x="607" y="1911"/>
                    <a:pt x="610" y="1908"/>
                  </a:cubicBezTo>
                  <a:cubicBezTo>
                    <a:pt x="627" y="1899"/>
                    <a:pt x="641" y="1885"/>
                    <a:pt x="655" y="1868"/>
                  </a:cubicBezTo>
                  <a:cubicBezTo>
                    <a:pt x="669" y="1854"/>
                    <a:pt x="680" y="1837"/>
                    <a:pt x="692" y="1823"/>
                  </a:cubicBezTo>
                  <a:cubicBezTo>
                    <a:pt x="700" y="1812"/>
                    <a:pt x="709" y="1795"/>
                    <a:pt x="717" y="1775"/>
                  </a:cubicBezTo>
                  <a:cubicBezTo>
                    <a:pt x="728" y="1747"/>
                    <a:pt x="740" y="1713"/>
                    <a:pt x="748" y="1685"/>
                  </a:cubicBezTo>
                  <a:cubicBezTo>
                    <a:pt x="751" y="1671"/>
                    <a:pt x="757" y="1657"/>
                    <a:pt x="759" y="1645"/>
                  </a:cubicBezTo>
                  <a:lnTo>
                    <a:pt x="759" y="1643"/>
                  </a:lnTo>
                  <a:lnTo>
                    <a:pt x="827" y="1592"/>
                  </a:lnTo>
                  <a:cubicBezTo>
                    <a:pt x="836" y="1586"/>
                    <a:pt x="838" y="1575"/>
                    <a:pt x="833" y="1566"/>
                  </a:cubicBezTo>
                  <a:cubicBezTo>
                    <a:pt x="816" y="1564"/>
                    <a:pt x="804" y="1560"/>
                    <a:pt x="796" y="1566"/>
                  </a:cubicBezTo>
                  <a:close/>
                  <a:moveTo>
                    <a:pt x="709" y="1417"/>
                  </a:moveTo>
                  <a:cubicBezTo>
                    <a:pt x="709" y="1423"/>
                    <a:pt x="711" y="1425"/>
                    <a:pt x="711" y="1431"/>
                  </a:cubicBezTo>
                  <a:cubicBezTo>
                    <a:pt x="675" y="1456"/>
                    <a:pt x="641" y="1482"/>
                    <a:pt x="604" y="1504"/>
                  </a:cubicBezTo>
                  <a:cubicBezTo>
                    <a:pt x="582" y="1518"/>
                    <a:pt x="556" y="1530"/>
                    <a:pt x="531" y="1544"/>
                  </a:cubicBezTo>
                  <a:cubicBezTo>
                    <a:pt x="553" y="1527"/>
                    <a:pt x="576" y="1510"/>
                    <a:pt x="601" y="1493"/>
                  </a:cubicBezTo>
                  <a:cubicBezTo>
                    <a:pt x="607" y="1490"/>
                    <a:pt x="618" y="1482"/>
                    <a:pt x="632" y="1473"/>
                  </a:cubicBezTo>
                  <a:cubicBezTo>
                    <a:pt x="652" y="1462"/>
                    <a:pt x="678" y="1445"/>
                    <a:pt x="697" y="1428"/>
                  </a:cubicBezTo>
                  <a:cubicBezTo>
                    <a:pt x="703" y="1425"/>
                    <a:pt x="706" y="1423"/>
                    <a:pt x="709" y="1417"/>
                  </a:cubicBezTo>
                  <a:close/>
                  <a:moveTo>
                    <a:pt x="680" y="1327"/>
                  </a:moveTo>
                  <a:cubicBezTo>
                    <a:pt x="686" y="1338"/>
                    <a:pt x="689" y="1349"/>
                    <a:pt x="695" y="1360"/>
                  </a:cubicBezTo>
                  <a:cubicBezTo>
                    <a:pt x="644" y="1394"/>
                    <a:pt x="593" y="1428"/>
                    <a:pt x="536" y="1456"/>
                  </a:cubicBezTo>
                  <a:cubicBezTo>
                    <a:pt x="522" y="1465"/>
                    <a:pt x="508" y="1473"/>
                    <a:pt x="494" y="1479"/>
                  </a:cubicBezTo>
                  <a:cubicBezTo>
                    <a:pt x="514" y="1462"/>
                    <a:pt x="534" y="1448"/>
                    <a:pt x="556" y="1431"/>
                  </a:cubicBezTo>
                  <a:cubicBezTo>
                    <a:pt x="582" y="1411"/>
                    <a:pt x="613" y="1389"/>
                    <a:pt x="641" y="1363"/>
                  </a:cubicBezTo>
                  <a:cubicBezTo>
                    <a:pt x="647" y="1360"/>
                    <a:pt x="655" y="1355"/>
                    <a:pt x="663" y="1346"/>
                  </a:cubicBezTo>
                  <a:cubicBezTo>
                    <a:pt x="669" y="1344"/>
                    <a:pt x="672" y="1338"/>
                    <a:pt x="678" y="1332"/>
                  </a:cubicBezTo>
                  <a:lnTo>
                    <a:pt x="680" y="1327"/>
                  </a:lnTo>
                  <a:close/>
                  <a:moveTo>
                    <a:pt x="663" y="1296"/>
                  </a:moveTo>
                  <a:cubicBezTo>
                    <a:pt x="661" y="1296"/>
                    <a:pt x="655" y="1298"/>
                    <a:pt x="652" y="1301"/>
                  </a:cubicBezTo>
                  <a:cubicBezTo>
                    <a:pt x="641" y="1312"/>
                    <a:pt x="630" y="1324"/>
                    <a:pt x="616" y="1335"/>
                  </a:cubicBezTo>
                  <a:cubicBezTo>
                    <a:pt x="590" y="1346"/>
                    <a:pt x="565" y="1355"/>
                    <a:pt x="539" y="1366"/>
                  </a:cubicBezTo>
                  <a:lnTo>
                    <a:pt x="582" y="1332"/>
                  </a:lnTo>
                  <a:cubicBezTo>
                    <a:pt x="587" y="1329"/>
                    <a:pt x="596" y="1321"/>
                    <a:pt x="607" y="1315"/>
                  </a:cubicBezTo>
                  <a:cubicBezTo>
                    <a:pt x="618" y="1307"/>
                    <a:pt x="627" y="1301"/>
                    <a:pt x="635" y="1293"/>
                  </a:cubicBezTo>
                  <a:cubicBezTo>
                    <a:pt x="641" y="1287"/>
                    <a:pt x="641" y="1276"/>
                    <a:pt x="635" y="1267"/>
                  </a:cubicBezTo>
                  <a:cubicBezTo>
                    <a:pt x="630" y="1262"/>
                    <a:pt x="618" y="1259"/>
                    <a:pt x="610" y="1265"/>
                  </a:cubicBezTo>
                  <a:lnTo>
                    <a:pt x="508" y="1332"/>
                  </a:lnTo>
                  <a:cubicBezTo>
                    <a:pt x="536" y="1296"/>
                    <a:pt x="565" y="1259"/>
                    <a:pt x="590" y="1222"/>
                  </a:cubicBezTo>
                  <a:cubicBezTo>
                    <a:pt x="618" y="1242"/>
                    <a:pt x="641" y="1265"/>
                    <a:pt x="663" y="1296"/>
                  </a:cubicBezTo>
                  <a:close/>
                  <a:moveTo>
                    <a:pt x="531" y="1191"/>
                  </a:moveTo>
                  <a:cubicBezTo>
                    <a:pt x="534" y="1188"/>
                    <a:pt x="539" y="1185"/>
                    <a:pt x="542" y="1183"/>
                  </a:cubicBezTo>
                  <a:lnTo>
                    <a:pt x="542" y="1180"/>
                  </a:lnTo>
                  <a:cubicBezTo>
                    <a:pt x="548" y="1185"/>
                    <a:pt x="556" y="1191"/>
                    <a:pt x="565" y="1197"/>
                  </a:cubicBezTo>
                  <a:cubicBezTo>
                    <a:pt x="553" y="1202"/>
                    <a:pt x="545" y="1205"/>
                    <a:pt x="536" y="1208"/>
                  </a:cubicBezTo>
                  <a:cubicBezTo>
                    <a:pt x="531" y="1211"/>
                    <a:pt x="525" y="1214"/>
                    <a:pt x="517" y="1219"/>
                  </a:cubicBezTo>
                  <a:cubicBezTo>
                    <a:pt x="491" y="1236"/>
                    <a:pt x="443" y="1267"/>
                    <a:pt x="401" y="1296"/>
                  </a:cubicBezTo>
                  <a:cubicBezTo>
                    <a:pt x="378" y="1310"/>
                    <a:pt x="359" y="1324"/>
                    <a:pt x="342" y="1338"/>
                  </a:cubicBezTo>
                  <a:cubicBezTo>
                    <a:pt x="325" y="1349"/>
                    <a:pt x="311" y="1360"/>
                    <a:pt x="305" y="1366"/>
                  </a:cubicBezTo>
                  <a:cubicBezTo>
                    <a:pt x="302" y="1369"/>
                    <a:pt x="297" y="1372"/>
                    <a:pt x="285" y="1380"/>
                  </a:cubicBezTo>
                  <a:cubicBezTo>
                    <a:pt x="274" y="1389"/>
                    <a:pt x="257" y="1400"/>
                    <a:pt x="240" y="1411"/>
                  </a:cubicBezTo>
                  <a:cubicBezTo>
                    <a:pt x="257" y="1394"/>
                    <a:pt x="277" y="1377"/>
                    <a:pt x="297" y="1363"/>
                  </a:cubicBezTo>
                  <a:cubicBezTo>
                    <a:pt x="362" y="1312"/>
                    <a:pt x="429" y="1265"/>
                    <a:pt x="497" y="1217"/>
                  </a:cubicBezTo>
                  <a:cubicBezTo>
                    <a:pt x="503" y="1214"/>
                    <a:pt x="511" y="1208"/>
                    <a:pt x="520" y="1200"/>
                  </a:cubicBezTo>
                  <a:cubicBezTo>
                    <a:pt x="522" y="1197"/>
                    <a:pt x="528" y="1194"/>
                    <a:pt x="531" y="1191"/>
                  </a:cubicBezTo>
                  <a:close/>
                  <a:moveTo>
                    <a:pt x="409" y="1152"/>
                  </a:moveTo>
                  <a:lnTo>
                    <a:pt x="429" y="1132"/>
                  </a:lnTo>
                  <a:cubicBezTo>
                    <a:pt x="435" y="1126"/>
                    <a:pt x="438" y="1121"/>
                    <a:pt x="441" y="1118"/>
                  </a:cubicBezTo>
                  <a:cubicBezTo>
                    <a:pt x="443" y="1121"/>
                    <a:pt x="449" y="1121"/>
                    <a:pt x="452" y="1123"/>
                  </a:cubicBezTo>
                  <a:cubicBezTo>
                    <a:pt x="460" y="1129"/>
                    <a:pt x="472" y="1132"/>
                    <a:pt x="486" y="1140"/>
                  </a:cubicBezTo>
                  <a:cubicBezTo>
                    <a:pt x="494" y="1146"/>
                    <a:pt x="505" y="1152"/>
                    <a:pt x="514" y="1157"/>
                  </a:cubicBezTo>
                  <a:cubicBezTo>
                    <a:pt x="503" y="1163"/>
                    <a:pt x="480" y="1177"/>
                    <a:pt x="449" y="1194"/>
                  </a:cubicBezTo>
                  <a:cubicBezTo>
                    <a:pt x="390" y="1225"/>
                    <a:pt x="305" y="1270"/>
                    <a:pt x="235" y="1307"/>
                  </a:cubicBezTo>
                  <a:cubicBezTo>
                    <a:pt x="263" y="1284"/>
                    <a:pt x="291" y="1259"/>
                    <a:pt x="322" y="1233"/>
                  </a:cubicBezTo>
                  <a:cubicBezTo>
                    <a:pt x="350" y="1211"/>
                    <a:pt x="376" y="1188"/>
                    <a:pt x="398" y="1166"/>
                  </a:cubicBezTo>
                  <a:cubicBezTo>
                    <a:pt x="401" y="1163"/>
                    <a:pt x="404" y="1163"/>
                    <a:pt x="407" y="1160"/>
                  </a:cubicBezTo>
                  <a:cubicBezTo>
                    <a:pt x="404" y="1160"/>
                    <a:pt x="407" y="1157"/>
                    <a:pt x="409" y="1152"/>
                  </a:cubicBezTo>
                  <a:close/>
                  <a:moveTo>
                    <a:pt x="336" y="1084"/>
                  </a:moveTo>
                  <a:cubicBezTo>
                    <a:pt x="339" y="1084"/>
                    <a:pt x="345" y="1087"/>
                    <a:pt x="347" y="1087"/>
                  </a:cubicBezTo>
                  <a:cubicBezTo>
                    <a:pt x="362" y="1092"/>
                    <a:pt x="378" y="1095"/>
                    <a:pt x="393" y="1101"/>
                  </a:cubicBezTo>
                  <a:cubicBezTo>
                    <a:pt x="376" y="1112"/>
                    <a:pt x="359" y="1123"/>
                    <a:pt x="345" y="1138"/>
                  </a:cubicBezTo>
                  <a:lnTo>
                    <a:pt x="336" y="1143"/>
                  </a:lnTo>
                  <a:cubicBezTo>
                    <a:pt x="316" y="1149"/>
                    <a:pt x="294" y="1157"/>
                    <a:pt x="271" y="1166"/>
                  </a:cubicBezTo>
                  <a:cubicBezTo>
                    <a:pt x="254" y="1171"/>
                    <a:pt x="240" y="1177"/>
                    <a:pt x="226" y="1183"/>
                  </a:cubicBezTo>
                  <a:cubicBezTo>
                    <a:pt x="260" y="1157"/>
                    <a:pt x="297" y="1129"/>
                    <a:pt x="330" y="1104"/>
                  </a:cubicBezTo>
                  <a:cubicBezTo>
                    <a:pt x="339" y="1101"/>
                    <a:pt x="342" y="1090"/>
                    <a:pt x="336" y="1084"/>
                  </a:cubicBezTo>
                  <a:close/>
                  <a:moveTo>
                    <a:pt x="203" y="1081"/>
                  </a:moveTo>
                  <a:cubicBezTo>
                    <a:pt x="209" y="1075"/>
                    <a:pt x="209" y="1067"/>
                    <a:pt x="206" y="1061"/>
                  </a:cubicBezTo>
                  <a:cubicBezTo>
                    <a:pt x="218" y="1061"/>
                    <a:pt x="232" y="1064"/>
                    <a:pt x="243" y="1064"/>
                  </a:cubicBezTo>
                  <a:cubicBezTo>
                    <a:pt x="266" y="1067"/>
                    <a:pt x="288" y="1070"/>
                    <a:pt x="311" y="1075"/>
                  </a:cubicBezTo>
                  <a:cubicBezTo>
                    <a:pt x="249" y="1106"/>
                    <a:pt x="184" y="1135"/>
                    <a:pt x="119" y="1163"/>
                  </a:cubicBezTo>
                  <a:cubicBezTo>
                    <a:pt x="147" y="1138"/>
                    <a:pt x="175" y="1109"/>
                    <a:pt x="203" y="1081"/>
                  </a:cubicBezTo>
                  <a:close/>
                  <a:moveTo>
                    <a:pt x="68" y="1115"/>
                  </a:moveTo>
                  <a:cubicBezTo>
                    <a:pt x="76" y="1104"/>
                    <a:pt x="85" y="1090"/>
                    <a:pt x="105" y="1078"/>
                  </a:cubicBezTo>
                  <a:cubicBezTo>
                    <a:pt x="119" y="1073"/>
                    <a:pt x="136" y="1064"/>
                    <a:pt x="161" y="1064"/>
                  </a:cubicBezTo>
                  <a:cubicBezTo>
                    <a:pt x="155" y="1067"/>
                    <a:pt x="153" y="1070"/>
                    <a:pt x="147" y="1073"/>
                  </a:cubicBezTo>
                  <a:cubicBezTo>
                    <a:pt x="124" y="1087"/>
                    <a:pt x="96" y="1106"/>
                    <a:pt x="68" y="1123"/>
                  </a:cubicBezTo>
                  <a:cubicBezTo>
                    <a:pt x="65" y="1126"/>
                    <a:pt x="62" y="1126"/>
                    <a:pt x="60" y="1129"/>
                  </a:cubicBezTo>
                  <a:cubicBezTo>
                    <a:pt x="62" y="1123"/>
                    <a:pt x="65" y="1121"/>
                    <a:pt x="68" y="1115"/>
                  </a:cubicBezTo>
                  <a:close/>
                  <a:moveTo>
                    <a:pt x="79" y="1248"/>
                  </a:moveTo>
                  <a:cubicBezTo>
                    <a:pt x="79" y="1245"/>
                    <a:pt x="76" y="1245"/>
                    <a:pt x="76" y="1242"/>
                  </a:cubicBezTo>
                  <a:cubicBezTo>
                    <a:pt x="74" y="1236"/>
                    <a:pt x="71" y="1233"/>
                    <a:pt x="68" y="1231"/>
                  </a:cubicBezTo>
                  <a:cubicBezTo>
                    <a:pt x="68" y="1228"/>
                    <a:pt x="65" y="1228"/>
                    <a:pt x="65" y="1225"/>
                  </a:cubicBezTo>
                  <a:cubicBezTo>
                    <a:pt x="102" y="1208"/>
                    <a:pt x="139" y="1194"/>
                    <a:pt x="175" y="1177"/>
                  </a:cubicBezTo>
                  <a:cubicBezTo>
                    <a:pt x="144" y="1202"/>
                    <a:pt x="110" y="1225"/>
                    <a:pt x="79" y="1248"/>
                  </a:cubicBezTo>
                  <a:close/>
                  <a:moveTo>
                    <a:pt x="108" y="1290"/>
                  </a:moveTo>
                  <a:cubicBezTo>
                    <a:pt x="105" y="1287"/>
                    <a:pt x="102" y="1284"/>
                    <a:pt x="102" y="1279"/>
                  </a:cubicBezTo>
                  <a:cubicBezTo>
                    <a:pt x="127" y="1262"/>
                    <a:pt x="155" y="1250"/>
                    <a:pt x="184" y="1242"/>
                  </a:cubicBezTo>
                  <a:lnTo>
                    <a:pt x="187" y="1242"/>
                  </a:lnTo>
                  <a:cubicBezTo>
                    <a:pt x="188" y="1242"/>
                    <a:pt x="189" y="1242"/>
                    <a:pt x="190" y="1241"/>
                  </a:cubicBezTo>
                  <a:cubicBezTo>
                    <a:pt x="162" y="1259"/>
                    <a:pt x="133" y="1274"/>
                    <a:pt x="108" y="1290"/>
                  </a:cubicBezTo>
                  <a:close/>
                  <a:moveTo>
                    <a:pt x="158" y="1321"/>
                  </a:moveTo>
                  <a:cubicBezTo>
                    <a:pt x="153" y="1327"/>
                    <a:pt x="144" y="1332"/>
                    <a:pt x="139" y="1338"/>
                  </a:cubicBezTo>
                  <a:cubicBezTo>
                    <a:pt x="136" y="1332"/>
                    <a:pt x="130" y="1327"/>
                    <a:pt x="127" y="1321"/>
                  </a:cubicBezTo>
                  <a:cubicBezTo>
                    <a:pt x="158" y="1304"/>
                    <a:pt x="187" y="1287"/>
                    <a:pt x="218" y="1270"/>
                  </a:cubicBezTo>
                  <a:cubicBezTo>
                    <a:pt x="195" y="1290"/>
                    <a:pt x="175" y="1307"/>
                    <a:pt x="158" y="1321"/>
                  </a:cubicBezTo>
                  <a:close/>
                  <a:moveTo>
                    <a:pt x="189" y="1411"/>
                  </a:moveTo>
                  <a:cubicBezTo>
                    <a:pt x="181" y="1400"/>
                    <a:pt x="175" y="1389"/>
                    <a:pt x="170" y="1380"/>
                  </a:cubicBezTo>
                  <a:cubicBezTo>
                    <a:pt x="206" y="1363"/>
                    <a:pt x="251" y="1341"/>
                    <a:pt x="299" y="1315"/>
                  </a:cubicBezTo>
                  <a:lnTo>
                    <a:pt x="274" y="1332"/>
                  </a:lnTo>
                  <a:cubicBezTo>
                    <a:pt x="246" y="1358"/>
                    <a:pt x="215" y="1383"/>
                    <a:pt x="189" y="1411"/>
                  </a:cubicBezTo>
                  <a:close/>
                  <a:moveTo>
                    <a:pt x="223" y="1465"/>
                  </a:moveTo>
                  <a:cubicBezTo>
                    <a:pt x="243" y="1456"/>
                    <a:pt x="260" y="1442"/>
                    <a:pt x="280" y="1431"/>
                  </a:cubicBezTo>
                  <a:cubicBezTo>
                    <a:pt x="294" y="1423"/>
                    <a:pt x="305" y="1414"/>
                    <a:pt x="314" y="1406"/>
                  </a:cubicBezTo>
                  <a:cubicBezTo>
                    <a:pt x="322" y="1400"/>
                    <a:pt x="328" y="1394"/>
                    <a:pt x="328" y="1394"/>
                  </a:cubicBezTo>
                  <a:cubicBezTo>
                    <a:pt x="333" y="1389"/>
                    <a:pt x="350" y="1377"/>
                    <a:pt x="370" y="1363"/>
                  </a:cubicBezTo>
                  <a:cubicBezTo>
                    <a:pt x="401" y="1341"/>
                    <a:pt x="441" y="1312"/>
                    <a:pt x="477" y="1290"/>
                  </a:cubicBezTo>
                  <a:cubicBezTo>
                    <a:pt x="494" y="1279"/>
                    <a:pt x="508" y="1270"/>
                    <a:pt x="522" y="1262"/>
                  </a:cubicBezTo>
                  <a:cubicBezTo>
                    <a:pt x="491" y="1307"/>
                    <a:pt x="457" y="1349"/>
                    <a:pt x="421" y="1389"/>
                  </a:cubicBezTo>
                  <a:cubicBezTo>
                    <a:pt x="421" y="1389"/>
                    <a:pt x="421" y="1392"/>
                    <a:pt x="418" y="1392"/>
                  </a:cubicBezTo>
                  <a:cubicBezTo>
                    <a:pt x="367" y="1420"/>
                    <a:pt x="316" y="1448"/>
                    <a:pt x="263" y="1471"/>
                  </a:cubicBezTo>
                  <a:cubicBezTo>
                    <a:pt x="254" y="1473"/>
                    <a:pt x="243" y="1479"/>
                    <a:pt x="235" y="1482"/>
                  </a:cubicBezTo>
                  <a:cubicBezTo>
                    <a:pt x="229" y="1476"/>
                    <a:pt x="226" y="1471"/>
                    <a:pt x="223" y="1465"/>
                  </a:cubicBezTo>
                  <a:close/>
                  <a:moveTo>
                    <a:pt x="268" y="1535"/>
                  </a:moveTo>
                  <a:cubicBezTo>
                    <a:pt x="263" y="1530"/>
                    <a:pt x="260" y="1521"/>
                    <a:pt x="254" y="1513"/>
                  </a:cubicBezTo>
                  <a:cubicBezTo>
                    <a:pt x="263" y="1510"/>
                    <a:pt x="268" y="1507"/>
                    <a:pt x="277" y="1504"/>
                  </a:cubicBezTo>
                  <a:lnTo>
                    <a:pt x="319" y="1487"/>
                  </a:lnTo>
                  <a:cubicBezTo>
                    <a:pt x="308" y="1496"/>
                    <a:pt x="299" y="1507"/>
                    <a:pt x="288" y="1516"/>
                  </a:cubicBezTo>
                  <a:lnTo>
                    <a:pt x="268" y="1535"/>
                  </a:lnTo>
                  <a:close/>
                  <a:moveTo>
                    <a:pt x="373" y="1696"/>
                  </a:moveTo>
                  <a:cubicBezTo>
                    <a:pt x="373" y="1693"/>
                    <a:pt x="370" y="1693"/>
                    <a:pt x="370" y="1691"/>
                  </a:cubicBezTo>
                  <a:cubicBezTo>
                    <a:pt x="359" y="1671"/>
                    <a:pt x="336" y="1634"/>
                    <a:pt x="305" y="1589"/>
                  </a:cubicBezTo>
                  <a:lnTo>
                    <a:pt x="288" y="1564"/>
                  </a:lnTo>
                  <a:cubicBezTo>
                    <a:pt x="330" y="1530"/>
                    <a:pt x="390" y="1485"/>
                    <a:pt x="446" y="1439"/>
                  </a:cubicBezTo>
                  <a:cubicBezTo>
                    <a:pt x="469" y="1431"/>
                    <a:pt x="494" y="1423"/>
                    <a:pt x="517" y="1414"/>
                  </a:cubicBezTo>
                  <a:cubicBezTo>
                    <a:pt x="483" y="1439"/>
                    <a:pt x="452" y="1465"/>
                    <a:pt x="418" y="1490"/>
                  </a:cubicBezTo>
                  <a:cubicBezTo>
                    <a:pt x="384" y="1507"/>
                    <a:pt x="359" y="1530"/>
                    <a:pt x="336" y="1558"/>
                  </a:cubicBezTo>
                  <a:cubicBezTo>
                    <a:pt x="330" y="1564"/>
                    <a:pt x="330" y="1575"/>
                    <a:pt x="336" y="1581"/>
                  </a:cubicBezTo>
                  <a:cubicBezTo>
                    <a:pt x="342" y="1586"/>
                    <a:pt x="350" y="1589"/>
                    <a:pt x="359" y="1586"/>
                  </a:cubicBezTo>
                  <a:cubicBezTo>
                    <a:pt x="412" y="1564"/>
                    <a:pt x="460" y="1538"/>
                    <a:pt x="511" y="1510"/>
                  </a:cubicBezTo>
                  <a:cubicBezTo>
                    <a:pt x="472" y="1541"/>
                    <a:pt x="435" y="1572"/>
                    <a:pt x="398" y="1609"/>
                  </a:cubicBezTo>
                  <a:cubicBezTo>
                    <a:pt x="393" y="1614"/>
                    <a:pt x="390" y="1626"/>
                    <a:pt x="395" y="1634"/>
                  </a:cubicBezTo>
                  <a:cubicBezTo>
                    <a:pt x="401" y="1643"/>
                    <a:pt x="412" y="1643"/>
                    <a:pt x="418" y="1640"/>
                  </a:cubicBezTo>
                  <a:cubicBezTo>
                    <a:pt x="438" y="1629"/>
                    <a:pt x="460" y="1617"/>
                    <a:pt x="480" y="1609"/>
                  </a:cubicBezTo>
                  <a:cubicBezTo>
                    <a:pt x="466" y="1620"/>
                    <a:pt x="449" y="1631"/>
                    <a:pt x="435" y="1645"/>
                  </a:cubicBezTo>
                  <a:cubicBezTo>
                    <a:pt x="412" y="1662"/>
                    <a:pt x="390" y="1682"/>
                    <a:pt x="376" y="1696"/>
                  </a:cubicBezTo>
                  <a:lnTo>
                    <a:pt x="373" y="1696"/>
                  </a:lnTo>
                  <a:close/>
                  <a:moveTo>
                    <a:pt x="601" y="1826"/>
                  </a:moveTo>
                  <a:cubicBezTo>
                    <a:pt x="590" y="1852"/>
                    <a:pt x="576" y="1877"/>
                    <a:pt x="565" y="1888"/>
                  </a:cubicBezTo>
                  <a:lnTo>
                    <a:pt x="562" y="1888"/>
                  </a:lnTo>
                  <a:cubicBezTo>
                    <a:pt x="551" y="1885"/>
                    <a:pt x="539" y="1883"/>
                    <a:pt x="531" y="1880"/>
                  </a:cubicBezTo>
                  <a:cubicBezTo>
                    <a:pt x="556" y="1860"/>
                    <a:pt x="582" y="1840"/>
                    <a:pt x="601" y="1826"/>
                  </a:cubicBezTo>
                  <a:close/>
                  <a:moveTo>
                    <a:pt x="573" y="1733"/>
                  </a:moveTo>
                  <a:cubicBezTo>
                    <a:pt x="559" y="1741"/>
                    <a:pt x="548" y="1747"/>
                    <a:pt x="536" y="1756"/>
                  </a:cubicBezTo>
                  <a:cubicBezTo>
                    <a:pt x="522" y="1764"/>
                    <a:pt x="511" y="1772"/>
                    <a:pt x="503" y="1778"/>
                  </a:cubicBezTo>
                  <a:cubicBezTo>
                    <a:pt x="497" y="1781"/>
                    <a:pt x="494" y="1784"/>
                    <a:pt x="491" y="1787"/>
                  </a:cubicBezTo>
                  <a:lnTo>
                    <a:pt x="486" y="1792"/>
                  </a:lnTo>
                  <a:cubicBezTo>
                    <a:pt x="483" y="1795"/>
                    <a:pt x="483" y="1798"/>
                    <a:pt x="480" y="1804"/>
                  </a:cubicBezTo>
                  <a:cubicBezTo>
                    <a:pt x="480" y="1806"/>
                    <a:pt x="480" y="1812"/>
                    <a:pt x="483" y="1818"/>
                  </a:cubicBezTo>
                  <a:cubicBezTo>
                    <a:pt x="489" y="1826"/>
                    <a:pt x="500" y="1829"/>
                    <a:pt x="508" y="1823"/>
                  </a:cubicBezTo>
                  <a:cubicBezTo>
                    <a:pt x="525" y="1812"/>
                    <a:pt x="539" y="1801"/>
                    <a:pt x="556" y="1789"/>
                  </a:cubicBezTo>
                  <a:cubicBezTo>
                    <a:pt x="534" y="1809"/>
                    <a:pt x="514" y="1832"/>
                    <a:pt x="491" y="1852"/>
                  </a:cubicBezTo>
                  <a:cubicBezTo>
                    <a:pt x="486" y="1849"/>
                    <a:pt x="480" y="1843"/>
                    <a:pt x="474" y="1837"/>
                  </a:cubicBezTo>
                  <a:cubicBezTo>
                    <a:pt x="438" y="1806"/>
                    <a:pt x="415" y="1772"/>
                    <a:pt x="393" y="1733"/>
                  </a:cubicBezTo>
                  <a:cubicBezTo>
                    <a:pt x="412" y="1719"/>
                    <a:pt x="441" y="1699"/>
                    <a:pt x="469" y="1679"/>
                  </a:cubicBezTo>
                  <a:cubicBezTo>
                    <a:pt x="474" y="1674"/>
                    <a:pt x="483" y="1671"/>
                    <a:pt x="489" y="1665"/>
                  </a:cubicBezTo>
                  <a:cubicBezTo>
                    <a:pt x="472" y="1682"/>
                    <a:pt x="457" y="1698"/>
                    <a:pt x="443" y="1713"/>
                  </a:cubicBezTo>
                  <a:cubicBezTo>
                    <a:pt x="438" y="1718"/>
                    <a:pt x="437" y="1730"/>
                    <a:pt x="443" y="1736"/>
                  </a:cubicBezTo>
                  <a:cubicBezTo>
                    <a:pt x="448" y="1741"/>
                    <a:pt x="457" y="1744"/>
                    <a:pt x="466" y="1741"/>
                  </a:cubicBezTo>
                  <a:cubicBezTo>
                    <a:pt x="486" y="1733"/>
                    <a:pt x="508" y="1725"/>
                    <a:pt x="528" y="1716"/>
                  </a:cubicBezTo>
                  <a:cubicBezTo>
                    <a:pt x="528" y="1719"/>
                    <a:pt x="528" y="1719"/>
                    <a:pt x="531" y="1722"/>
                  </a:cubicBezTo>
                  <a:cubicBezTo>
                    <a:pt x="536" y="1730"/>
                    <a:pt x="548" y="1733"/>
                    <a:pt x="556" y="1727"/>
                  </a:cubicBezTo>
                  <a:cubicBezTo>
                    <a:pt x="559" y="1725"/>
                    <a:pt x="562" y="1725"/>
                    <a:pt x="568" y="1722"/>
                  </a:cubicBezTo>
                  <a:cubicBezTo>
                    <a:pt x="570" y="1722"/>
                    <a:pt x="570" y="1719"/>
                    <a:pt x="573" y="1719"/>
                  </a:cubicBezTo>
                  <a:cubicBezTo>
                    <a:pt x="584" y="1713"/>
                    <a:pt x="604" y="1702"/>
                    <a:pt x="624" y="1693"/>
                  </a:cubicBezTo>
                  <a:cubicBezTo>
                    <a:pt x="604" y="1710"/>
                    <a:pt x="587" y="1722"/>
                    <a:pt x="573" y="1733"/>
                  </a:cubicBezTo>
                  <a:close/>
                  <a:moveTo>
                    <a:pt x="683" y="1736"/>
                  </a:moveTo>
                  <a:cubicBezTo>
                    <a:pt x="680" y="1741"/>
                    <a:pt x="680" y="1744"/>
                    <a:pt x="678" y="1750"/>
                  </a:cubicBezTo>
                  <a:cubicBezTo>
                    <a:pt x="675" y="1744"/>
                    <a:pt x="666" y="1741"/>
                    <a:pt x="661" y="1744"/>
                  </a:cubicBezTo>
                  <a:cubicBezTo>
                    <a:pt x="669" y="1733"/>
                    <a:pt x="675" y="1722"/>
                    <a:pt x="678" y="1708"/>
                  </a:cubicBezTo>
                  <a:lnTo>
                    <a:pt x="678" y="1702"/>
                  </a:lnTo>
                  <a:cubicBezTo>
                    <a:pt x="686" y="1696"/>
                    <a:pt x="692" y="1691"/>
                    <a:pt x="700" y="1685"/>
                  </a:cubicBezTo>
                  <a:lnTo>
                    <a:pt x="683" y="1736"/>
                  </a:lnTo>
                  <a:close/>
                  <a:moveTo>
                    <a:pt x="723" y="1566"/>
                  </a:moveTo>
                  <a:cubicBezTo>
                    <a:pt x="723" y="1566"/>
                    <a:pt x="720" y="1566"/>
                    <a:pt x="720" y="1569"/>
                  </a:cubicBezTo>
                  <a:cubicBezTo>
                    <a:pt x="697" y="1581"/>
                    <a:pt x="661" y="1606"/>
                    <a:pt x="624" y="1629"/>
                  </a:cubicBezTo>
                  <a:cubicBezTo>
                    <a:pt x="590" y="1651"/>
                    <a:pt x="553" y="1671"/>
                    <a:pt x="531" y="1682"/>
                  </a:cubicBezTo>
                  <a:cubicBezTo>
                    <a:pt x="562" y="1651"/>
                    <a:pt x="599" y="1623"/>
                    <a:pt x="627" y="1598"/>
                  </a:cubicBezTo>
                  <a:cubicBezTo>
                    <a:pt x="630" y="1595"/>
                    <a:pt x="635" y="1592"/>
                    <a:pt x="644" y="1583"/>
                  </a:cubicBezTo>
                  <a:cubicBezTo>
                    <a:pt x="655" y="1575"/>
                    <a:pt x="672" y="1561"/>
                    <a:pt x="689" y="1547"/>
                  </a:cubicBezTo>
                  <a:cubicBezTo>
                    <a:pt x="697" y="1541"/>
                    <a:pt x="703" y="1533"/>
                    <a:pt x="709" y="1527"/>
                  </a:cubicBezTo>
                  <a:cubicBezTo>
                    <a:pt x="714" y="1518"/>
                    <a:pt x="720" y="1513"/>
                    <a:pt x="723" y="1504"/>
                  </a:cubicBezTo>
                  <a:lnTo>
                    <a:pt x="723" y="1566"/>
                  </a:lnTo>
                  <a:close/>
                  <a:moveTo>
                    <a:pt x="2021" y="1315"/>
                  </a:moveTo>
                  <a:lnTo>
                    <a:pt x="2012" y="1307"/>
                  </a:lnTo>
                  <a:lnTo>
                    <a:pt x="2012" y="1304"/>
                  </a:lnTo>
                  <a:cubicBezTo>
                    <a:pt x="2012" y="1301"/>
                    <a:pt x="2010" y="1298"/>
                    <a:pt x="2010" y="1296"/>
                  </a:cubicBezTo>
                  <a:cubicBezTo>
                    <a:pt x="2007" y="1293"/>
                    <a:pt x="2001" y="1290"/>
                    <a:pt x="1996" y="1287"/>
                  </a:cubicBezTo>
                  <a:cubicBezTo>
                    <a:pt x="1993" y="1281"/>
                    <a:pt x="1987" y="1276"/>
                    <a:pt x="1984" y="1273"/>
                  </a:cubicBezTo>
                  <a:cubicBezTo>
                    <a:pt x="1945" y="1231"/>
                    <a:pt x="1885" y="1219"/>
                    <a:pt x="1838" y="1214"/>
                  </a:cubicBezTo>
                  <a:cubicBezTo>
                    <a:pt x="1829" y="1214"/>
                    <a:pt x="1821" y="1211"/>
                    <a:pt x="1812" y="1211"/>
                  </a:cubicBezTo>
                  <a:cubicBezTo>
                    <a:pt x="1798" y="1208"/>
                    <a:pt x="1781" y="1208"/>
                    <a:pt x="1764" y="1208"/>
                  </a:cubicBezTo>
                  <a:lnTo>
                    <a:pt x="1696" y="1208"/>
                  </a:lnTo>
                  <a:cubicBezTo>
                    <a:pt x="1691" y="1202"/>
                    <a:pt x="1685" y="1202"/>
                    <a:pt x="1679" y="1202"/>
                  </a:cubicBezTo>
                  <a:cubicBezTo>
                    <a:pt x="1674" y="1202"/>
                    <a:pt x="1671" y="1205"/>
                    <a:pt x="1665" y="1205"/>
                  </a:cubicBezTo>
                  <a:cubicBezTo>
                    <a:pt x="1657" y="1205"/>
                    <a:pt x="1646" y="1202"/>
                    <a:pt x="1637" y="1202"/>
                  </a:cubicBezTo>
                  <a:lnTo>
                    <a:pt x="1634" y="1202"/>
                  </a:lnTo>
                  <a:cubicBezTo>
                    <a:pt x="1612" y="1205"/>
                    <a:pt x="1592" y="1219"/>
                    <a:pt x="1578" y="1222"/>
                  </a:cubicBezTo>
                  <a:cubicBezTo>
                    <a:pt x="1544" y="1233"/>
                    <a:pt x="1507" y="1242"/>
                    <a:pt x="1473" y="1262"/>
                  </a:cubicBezTo>
                  <a:cubicBezTo>
                    <a:pt x="1465" y="1267"/>
                    <a:pt x="1454" y="1273"/>
                    <a:pt x="1445" y="1281"/>
                  </a:cubicBezTo>
                  <a:cubicBezTo>
                    <a:pt x="1440" y="1281"/>
                    <a:pt x="1434" y="1281"/>
                    <a:pt x="1431" y="1287"/>
                  </a:cubicBezTo>
                  <a:cubicBezTo>
                    <a:pt x="1425" y="1293"/>
                    <a:pt x="1411" y="1304"/>
                    <a:pt x="1400" y="1312"/>
                  </a:cubicBezTo>
                  <a:cubicBezTo>
                    <a:pt x="1389" y="1321"/>
                    <a:pt x="1377" y="1329"/>
                    <a:pt x="1375" y="1335"/>
                  </a:cubicBezTo>
                  <a:cubicBezTo>
                    <a:pt x="1352" y="1358"/>
                    <a:pt x="1327" y="1380"/>
                    <a:pt x="1304" y="1408"/>
                  </a:cubicBezTo>
                  <a:cubicBezTo>
                    <a:pt x="1301" y="1411"/>
                    <a:pt x="1298" y="1411"/>
                    <a:pt x="1296" y="1414"/>
                  </a:cubicBezTo>
                  <a:lnTo>
                    <a:pt x="1279" y="1423"/>
                  </a:lnTo>
                  <a:lnTo>
                    <a:pt x="1273" y="1428"/>
                  </a:lnTo>
                  <a:lnTo>
                    <a:pt x="1267" y="1434"/>
                  </a:lnTo>
                  <a:cubicBezTo>
                    <a:pt x="1262" y="1439"/>
                    <a:pt x="1262" y="1448"/>
                    <a:pt x="1265" y="1456"/>
                  </a:cubicBezTo>
                  <a:cubicBezTo>
                    <a:pt x="1267" y="1459"/>
                    <a:pt x="1270" y="1462"/>
                    <a:pt x="1273" y="1462"/>
                  </a:cubicBezTo>
                  <a:lnTo>
                    <a:pt x="1248" y="1513"/>
                  </a:lnTo>
                  <a:lnTo>
                    <a:pt x="1245" y="1513"/>
                  </a:lnTo>
                  <a:cubicBezTo>
                    <a:pt x="1236" y="1516"/>
                    <a:pt x="1228" y="1518"/>
                    <a:pt x="1217" y="1521"/>
                  </a:cubicBezTo>
                  <a:cubicBezTo>
                    <a:pt x="1208" y="1524"/>
                    <a:pt x="1202" y="1535"/>
                    <a:pt x="1205" y="1544"/>
                  </a:cubicBezTo>
                  <a:cubicBezTo>
                    <a:pt x="1207" y="1552"/>
                    <a:pt x="1219" y="1558"/>
                    <a:pt x="1228" y="1555"/>
                  </a:cubicBezTo>
                  <a:lnTo>
                    <a:pt x="1231" y="1555"/>
                  </a:lnTo>
                  <a:cubicBezTo>
                    <a:pt x="1228" y="1566"/>
                    <a:pt x="1222" y="1581"/>
                    <a:pt x="1219" y="1592"/>
                  </a:cubicBezTo>
                  <a:lnTo>
                    <a:pt x="1219" y="1598"/>
                  </a:lnTo>
                  <a:cubicBezTo>
                    <a:pt x="1217" y="1603"/>
                    <a:pt x="1217" y="1609"/>
                    <a:pt x="1214" y="1614"/>
                  </a:cubicBezTo>
                  <a:cubicBezTo>
                    <a:pt x="1211" y="1626"/>
                    <a:pt x="1211" y="1634"/>
                    <a:pt x="1208" y="1645"/>
                  </a:cubicBezTo>
                  <a:cubicBezTo>
                    <a:pt x="1205" y="1674"/>
                    <a:pt x="1205" y="1702"/>
                    <a:pt x="1205" y="1727"/>
                  </a:cubicBezTo>
                  <a:cubicBezTo>
                    <a:pt x="1205" y="1741"/>
                    <a:pt x="1203" y="1756"/>
                    <a:pt x="1203" y="1767"/>
                  </a:cubicBezTo>
                  <a:cubicBezTo>
                    <a:pt x="1194" y="1772"/>
                    <a:pt x="1182" y="1775"/>
                    <a:pt x="1174" y="1781"/>
                  </a:cubicBezTo>
                  <a:cubicBezTo>
                    <a:pt x="1165" y="1787"/>
                    <a:pt x="1163" y="1795"/>
                    <a:pt x="1166" y="1804"/>
                  </a:cubicBezTo>
                  <a:cubicBezTo>
                    <a:pt x="1169" y="1812"/>
                    <a:pt x="1177" y="1818"/>
                    <a:pt x="1186" y="1815"/>
                  </a:cubicBezTo>
                  <a:cubicBezTo>
                    <a:pt x="1191" y="1815"/>
                    <a:pt x="1200" y="1812"/>
                    <a:pt x="1205" y="1812"/>
                  </a:cubicBezTo>
                  <a:cubicBezTo>
                    <a:pt x="1208" y="1826"/>
                    <a:pt x="1214" y="1843"/>
                    <a:pt x="1214" y="1854"/>
                  </a:cubicBezTo>
                  <a:cubicBezTo>
                    <a:pt x="1217" y="1868"/>
                    <a:pt x="1219" y="1880"/>
                    <a:pt x="1222" y="1891"/>
                  </a:cubicBezTo>
                  <a:cubicBezTo>
                    <a:pt x="1219" y="1894"/>
                    <a:pt x="1217" y="1894"/>
                    <a:pt x="1214" y="1894"/>
                  </a:cubicBezTo>
                  <a:cubicBezTo>
                    <a:pt x="1208" y="1897"/>
                    <a:pt x="1203" y="1905"/>
                    <a:pt x="1203" y="1914"/>
                  </a:cubicBezTo>
                  <a:cubicBezTo>
                    <a:pt x="1203" y="1922"/>
                    <a:pt x="1208" y="1928"/>
                    <a:pt x="1217" y="1931"/>
                  </a:cubicBezTo>
                  <a:lnTo>
                    <a:pt x="1219" y="1931"/>
                  </a:lnTo>
                  <a:lnTo>
                    <a:pt x="1231" y="1931"/>
                  </a:lnTo>
                  <a:lnTo>
                    <a:pt x="1239" y="1931"/>
                  </a:lnTo>
                  <a:cubicBezTo>
                    <a:pt x="1248" y="1947"/>
                    <a:pt x="1262" y="1962"/>
                    <a:pt x="1273" y="1973"/>
                  </a:cubicBezTo>
                  <a:cubicBezTo>
                    <a:pt x="1301" y="1998"/>
                    <a:pt x="1332" y="2007"/>
                    <a:pt x="1358" y="2010"/>
                  </a:cubicBezTo>
                  <a:cubicBezTo>
                    <a:pt x="1372" y="2012"/>
                    <a:pt x="1383" y="2010"/>
                    <a:pt x="1394" y="2010"/>
                  </a:cubicBezTo>
                  <a:cubicBezTo>
                    <a:pt x="1400" y="2010"/>
                    <a:pt x="1403" y="2010"/>
                    <a:pt x="1409" y="2007"/>
                  </a:cubicBezTo>
                  <a:cubicBezTo>
                    <a:pt x="1411" y="2007"/>
                    <a:pt x="1417" y="2004"/>
                    <a:pt x="1420" y="2004"/>
                  </a:cubicBezTo>
                  <a:cubicBezTo>
                    <a:pt x="1434" y="1995"/>
                    <a:pt x="1442" y="1984"/>
                    <a:pt x="1454" y="1973"/>
                  </a:cubicBezTo>
                  <a:cubicBezTo>
                    <a:pt x="1462" y="1962"/>
                    <a:pt x="1471" y="1950"/>
                    <a:pt x="1476" y="1945"/>
                  </a:cubicBezTo>
                  <a:cubicBezTo>
                    <a:pt x="1496" y="1925"/>
                    <a:pt x="1516" y="1908"/>
                    <a:pt x="1536" y="1880"/>
                  </a:cubicBezTo>
                  <a:cubicBezTo>
                    <a:pt x="1536" y="1880"/>
                    <a:pt x="1538" y="1880"/>
                    <a:pt x="1538" y="1877"/>
                  </a:cubicBezTo>
                  <a:cubicBezTo>
                    <a:pt x="1541" y="1874"/>
                    <a:pt x="1544" y="1871"/>
                    <a:pt x="1544" y="1868"/>
                  </a:cubicBezTo>
                  <a:cubicBezTo>
                    <a:pt x="1555" y="1854"/>
                    <a:pt x="1581" y="1826"/>
                    <a:pt x="1615" y="1795"/>
                  </a:cubicBezTo>
                  <a:cubicBezTo>
                    <a:pt x="1665" y="1744"/>
                    <a:pt x="1730" y="1679"/>
                    <a:pt x="1787" y="1626"/>
                  </a:cubicBezTo>
                  <a:cubicBezTo>
                    <a:pt x="1815" y="1598"/>
                    <a:pt x="1840" y="1572"/>
                    <a:pt x="1860" y="1555"/>
                  </a:cubicBezTo>
                  <a:cubicBezTo>
                    <a:pt x="1880" y="1535"/>
                    <a:pt x="1897" y="1521"/>
                    <a:pt x="1902" y="1516"/>
                  </a:cubicBezTo>
                  <a:cubicBezTo>
                    <a:pt x="1905" y="1513"/>
                    <a:pt x="1908" y="1510"/>
                    <a:pt x="1914" y="1507"/>
                  </a:cubicBezTo>
                  <a:cubicBezTo>
                    <a:pt x="1922" y="1504"/>
                    <a:pt x="1931" y="1502"/>
                    <a:pt x="1936" y="1496"/>
                  </a:cubicBezTo>
                  <a:cubicBezTo>
                    <a:pt x="1942" y="1493"/>
                    <a:pt x="1948" y="1487"/>
                    <a:pt x="1948" y="1479"/>
                  </a:cubicBezTo>
                  <a:cubicBezTo>
                    <a:pt x="1959" y="1471"/>
                    <a:pt x="1970" y="1459"/>
                    <a:pt x="1981" y="1445"/>
                  </a:cubicBezTo>
                  <a:cubicBezTo>
                    <a:pt x="1996" y="1425"/>
                    <a:pt x="2004" y="1400"/>
                    <a:pt x="2010" y="1377"/>
                  </a:cubicBezTo>
                  <a:cubicBezTo>
                    <a:pt x="2012" y="1369"/>
                    <a:pt x="2012" y="1363"/>
                    <a:pt x="2012" y="1355"/>
                  </a:cubicBezTo>
                  <a:lnTo>
                    <a:pt x="2012" y="1341"/>
                  </a:lnTo>
                  <a:lnTo>
                    <a:pt x="2021" y="1332"/>
                  </a:lnTo>
                  <a:cubicBezTo>
                    <a:pt x="2024" y="1327"/>
                    <a:pt x="2024" y="1318"/>
                    <a:pt x="2021" y="1315"/>
                  </a:cubicBezTo>
                  <a:close/>
                  <a:moveTo>
                    <a:pt x="1711" y="1259"/>
                  </a:moveTo>
                  <a:cubicBezTo>
                    <a:pt x="1716" y="1256"/>
                    <a:pt x="1719" y="1248"/>
                    <a:pt x="1719" y="1242"/>
                  </a:cubicBezTo>
                  <a:lnTo>
                    <a:pt x="1761" y="1242"/>
                  </a:lnTo>
                  <a:cubicBezTo>
                    <a:pt x="1775" y="1242"/>
                    <a:pt x="1790" y="1245"/>
                    <a:pt x="1804" y="1245"/>
                  </a:cubicBezTo>
                  <a:lnTo>
                    <a:pt x="1815" y="1245"/>
                  </a:lnTo>
                  <a:cubicBezTo>
                    <a:pt x="1767" y="1259"/>
                    <a:pt x="1716" y="1270"/>
                    <a:pt x="1668" y="1281"/>
                  </a:cubicBezTo>
                  <a:cubicBezTo>
                    <a:pt x="1682" y="1276"/>
                    <a:pt x="1696" y="1267"/>
                    <a:pt x="1711" y="1259"/>
                  </a:cubicBezTo>
                  <a:close/>
                  <a:moveTo>
                    <a:pt x="1716" y="1338"/>
                  </a:moveTo>
                  <a:cubicBezTo>
                    <a:pt x="1781" y="1310"/>
                    <a:pt x="1832" y="1287"/>
                    <a:pt x="1897" y="1262"/>
                  </a:cubicBezTo>
                  <a:cubicBezTo>
                    <a:pt x="1919" y="1270"/>
                    <a:pt x="1942" y="1279"/>
                    <a:pt x="1956" y="1296"/>
                  </a:cubicBezTo>
                  <a:lnTo>
                    <a:pt x="1959" y="1298"/>
                  </a:lnTo>
                  <a:cubicBezTo>
                    <a:pt x="1931" y="1315"/>
                    <a:pt x="1902" y="1329"/>
                    <a:pt x="1877" y="1346"/>
                  </a:cubicBezTo>
                  <a:cubicBezTo>
                    <a:pt x="1838" y="1355"/>
                    <a:pt x="1792" y="1366"/>
                    <a:pt x="1750" y="1375"/>
                  </a:cubicBezTo>
                  <a:cubicBezTo>
                    <a:pt x="1711" y="1383"/>
                    <a:pt x="1674" y="1389"/>
                    <a:pt x="1646" y="1394"/>
                  </a:cubicBezTo>
                  <a:cubicBezTo>
                    <a:pt x="1631" y="1397"/>
                    <a:pt x="1623" y="1397"/>
                    <a:pt x="1615" y="1400"/>
                  </a:cubicBezTo>
                  <a:lnTo>
                    <a:pt x="1612" y="1400"/>
                  </a:lnTo>
                  <a:lnTo>
                    <a:pt x="1569" y="1408"/>
                  </a:lnTo>
                  <a:cubicBezTo>
                    <a:pt x="1612" y="1386"/>
                    <a:pt x="1657" y="1363"/>
                    <a:pt x="1716" y="1338"/>
                  </a:cubicBezTo>
                  <a:close/>
                  <a:moveTo>
                    <a:pt x="1524" y="1304"/>
                  </a:moveTo>
                  <a:cubicBezTo>
                    <a:pt x="1530" y="1301"/>
                    <a:pt x="1536" y="1301"/>
                    <a:pt x="1541" y="1298"/>
                  </a:cubicBezTo>
                  <a:cubicBezTo>
                    <a:pt x="1538" y="1301"/>
                    <a:pt x="1538" y="1307"/>
                    <a:pt x="1541" y="1310"/>
                  </a:cubicBezTo>
                  <a:cubicBezTo>
                    <a:pt x="1536" y="1312"/>
                    <a:pt x="1533" y="1315"/>
                    <a:pt x="1527" y="1315"/>
                  </a:cubicBezTo>
                  <a:cubicBezTo>
                    <a:pt x="1504" y="1321"/>
                    <a:pt x="1482" y="1327"/>
                    <a:pt x="1459" y="1335"/>
                  </a:cubicBezTo>
                  <a:lnTo>
                    <a:pt x="1459" y="1332"/>
                  </a:lnTo>
                  <a:cubicBezTo>
                    <a:pt x="1479" y="1324"/>
                    <a:pt x="1502" y="1315"/>
                    <a:pt x="1524" y="1304"/>
                  </a:cubicBezTo>
                  <a:close/>
                  <a:moveTo>
                    <a:pt x="1400" y="1360"/>
                  </a:moveTo>
                  <a:lnTo>
                    <a:pt x="1400" y="1363"/>
                  </a:lnTo>
                  <a:cubicBezTo>
                    <a:pt x="1400" y="1362"/>
                    <a:pt x="1400" y="1362"/>
                    <a:pt x="1399" y="1361"/>
                  </a:cubicBezTo>
                  <a:lnTo>
                    <a:pt x="1400" y="1360"/>
                  </a:lnTo>
                  <a:close/>
                  <a:moveTo>
                    <a:pt x="1318" y="1451"/>
                  </a:moveTo>
                  <a:cubicBezTo>
                    <a:pt x="1386" y="1425"/>
                    <a:pt x="1465" y="1392"/>
                    <a:pt x="1538" y="1355"/>
                  </a:cubicBezTo>
                  <a:cubicBezTo>
                    <a:pt x="1578" y="1346"/>
                    <a:pt x="1615" y="1335"/>
                    <a:pt x="1654" y="1327"/>
                  </a:cubicBezTo>
                  <a:cubicBezTo>
                    <a:pt x="1558" y="1372"/>
                    <a:pt x="1496" y="1406"/>
                    <a:pt x="1440" y="1437"/>
                  </a:cubicBezTo>
                  <a:cubicBezTo>
                    <a:pt x="1392" y="1462"/>
                    <a:pt x="1349" y="1482"/>
                    <a:pt x="1293" y="1502"/>
                  </a:cubicBezTo>
                  <a:cubicBezTo>
                    <a:pt x="1298" y="1482"/>
                    <a:pt x="1307" y="1465"/>
                    <a:pt x="1318" y="1451"/>
                  </a:cubicBezTo>
                  <a:close/>
                  <a:moveTo>
                    <a:pt x="1273" y="1544"/>
                  </a:moveTo>
                  <a:cubicBezTo>
                    <a:pt x="1344" y="1530"/>
                    <a:pt x="1392" y="1506"/>
                    <a:pt x="1440" y="1487"/>
                  </a:cubicBezTo>
                  <a:cubicBezTo>
                    <a:pt x="1488" y="1467"/>
                    <a:pt x="1536" y="1448"/>
                    <a:pt x="1606" y="1437"/>
                  </a:cubicBezTo>
                  <a:lnTo>
                    <a:pt x="1609" y="1437"/>
                  </a:lnTo>
                  <a:cubicBezTo>
                    <a:pt x="1623" y="1434"/>
                    <a:pt x="1688" y="1423"/>
                    <a:pt x="1761" y="1408"/>
                  </a:cubicBezTo>
                  <a:cubicBezTo>
                    <a:pt x="1756" y="1411"/>
                    <a:pt x="1750" y="1414"/>
                    <a:pt x="1747" y="1414"/>
                  </a:cubicBezTo>
                  <a:cubicBezTo>
                    <a:pt x="1677" y="1439"/>
                    <a:pt x="1606" y="1459"/>
                    <a:pt x="1533" y="1476"/>
                  </a:cubicBezTo>
                  <a:cubicBezTo>
                    <a:pt x="1490" y="1487"/>
                    <a:pt x="1414" y="1510"/>
                    <a:pt x="1349" y="1533"/>
                  </a:cubicBezTo>
                  <a:cubicBezTo>
                    <a:pt x="1318" y="1544"/>
                    <a:pt x="1287" y="1555"/>
                    <a:pt x="1265" y="1564"/>
                  </a:cubicBezTo>
                  <a:cubicBezTo>
                    <a:pt x="1267" y="1558"/>
                    <a:pt x="1270" y="1552"/>
                    <a:pt x="1273" y="1544"/>
                  </a:cubicBezTo>
                  <a:close/>
                  <a:moveTo>
                    <a:pt x="1584" y="1504"/>
                  </a:moveTo>
                  <a:cubicBezTo>
                    <a:pt x="1530" y="1524"/>
                    <a:pt x="1473" y="1544"/>
                    <a:pt x="1420" y="1558"/>
                  </a:cubicBezTo>
                  <a:cubicBezTo>
                    <a:pt x="1409" y="1561"/>
                    <a:pt x="1392" y="1564"/>
                    <a:pt x="1375" y="1566"/>
                  </a:cubicBezTo>
                  <a:cubicBezTo>
                    <a:pt x="1437" y="1547"/>
                    <a:pt x="1502" y="1524"/>
                    <a:pt x="1541" y="1516"/>
                  </a:cubicBezTo>
                  <a:cubicBezTo>
                    <a:pt x="1555" y="1510"/>
                    <a:pt x="1569" y="1507"/>
                    <a:pt x="1584" y="1504"/>
                  </a:cubicBezTo>
                  <a:close/>
                  <a:moveTo>
                    <a:pt x="1245" y="1648"/>
                  </a:moveTo>
                  <a:cubicBezTo>
                    <a:pt x="1245" y="1640"/>
                    <a:pt x="1248" y="1631"/>
                    <a:pt x="1250" y="1623"/>
                  </a:cubicBezTo>
                  <a:lnTo>
                    <a:pt x="1250" y="1620"/>
                  </a:lnTo>
                  <a:cubicBezTo>
                    <a:pt x="1273" y="1617"/>
                    <a:pt x="1304" y="1614"/>
                    <a:pt x="1332" y="1612"/>
                  </a:cubicBezTo>
                  <a:cubicBezTo>
                    <a:pt x="1339" y="1612"/>
                    <a:pt x="1346" y="1610"/>
                    <a:pt x="1352" y="1609"/>
                  </a:cubicBezTo>
                  <a:cubicBezTo>
                    <a:pt x="1321" y="1623"/>
                    <a:pt x="1290" y="1637"/>
                    <a:pt x="1262" y="1648"/>
                  </a:cubicBezTo>
                  <a:cubicBezTo>
                    <a:pt x="1256" y="1645"/>
                    <a:pt x="1250" y="1648"/>
                    <a:pt x="1245" y="1648"/>
                  </a:cubicBezTo>
                  <a:close/>
                  <a:moveTo>
                    <a:pt x="1239" y="1750"/>
                  </a:moveTo>
                  <a:lnTo>
                    <a:pt x="1239" y="1727"/>
                  </a:lnTo>
                  <a:lnTo>
                    <a:pt x="1239" y="1699"/>
                  </a:lnTo>
                  <a:cubicBezTo>
                    <a:pt x="1248" y="1693"/>
                    <a:pt x="1259" y="1688"/>
                    <a:pt x="1270" y="1682"/>
                  </a:cubicBezTo>
                  <a:cubicBezTo>
                    <a:pt x="1284" y="1682"/>
                    <a:pt x="1301" y="1682"/>
                    <a:pt x="1324" y="1679"/>
                  </a:cubicBezTo>
                  <a:cubicBezTo>
                    <a:pt x="1366" y="1674"/>
                    <a:pt x="1420" y="1660"/>
                    <a:pt x="1476" y="1645"/>
                  </a:cubicBezTo>
                  <a:cubicBezTo>
                    <a:pt x="1468" y="1651"/>
                    <a:pt x="1462" y="1654"/>
                    <a:pt x="1454" y="1660"/>
                  </a:cubicBezTo>
                  <a:lnTo>
                    <a:pt x="1420" y="1677"/>
                  </a:lnTo>
                  <a:cubicBezTo>
                    <a:pt x="1394" y="1682"/>
                    <a:pt x="1369" y="1688"/>
                    <a:pt x="1349" y="1693"/>
                  </a:cubicBezTo>
                  <a:cubicBezTo>
                    <a:pt x="1321" y="1699"/>
                    <a:pt x="1298" y="1705"/>
                    <a:pt x="1284" y="1710"/>
                  </a:cubicBezTo>
                  <a:cubicBezTo>
                    <a:pt x="1276" y="1713"/>
                    <a:pt x="1270" y="1722"/>
                    <a:pt x="1270" y="1730"/>
                  </a:cubicBezTo>
                  <a:cubicBezTo>
                    <a:pt x="1270" y="1733"/>
                    <a:pt x="1273" y="1736"/>
                    <a:pt x="1273" y="1739"/>
                  </a:cubicBezTo>
                  <a:cubicBezTo>
                    <a:pt x="1267" y="1739"/>
                    <a:pt x="1253" y="1744"/>
                    <a:pt x="1239" y="1750"/>
                  </a:cubicBezTo>
                  <a:close/>
                  <a:moveTo>
                    <a:pt x="1259" y="1874"/>
                  </a:moveTo>
                  <a:cubicBezTo>
                    <a:pt x="1256" y="1866"/>
                    <a:pt x="1253" y="1857"/>
                    <a:pt x="1253" y="1846"/>
                  </a:cubicBezTo>
                  <a:lnTo>
                    <a:pt x="1245" y="1804"/>
                  </a:lnTo>
                  <a:cubicBezTo>
                    <a:pt x="1290" y="1795"/>
                    <a:pt x="1341" y="1787"/>
                    <a:pt x="1392" y="1778"/>
                  </a:cubicBezTo>
                  <a:cubicBezTo>
                    <a:pt x="1366" y="1787"/>
                    <a:pt x="1344" y="1792"/>
                    <a:pt x="1324" y="1801"/>
                  </a:cubicBezTo>
                  <a:cubicBezTo>
                    <a:pt x="1315" y="1804"/>
                    <a:pt x="1310" y="1812"/>
                    <a:pt x="1313" y="1823"/>
                  </a:cubicBezTo>
                  <a:cubicBezTo>
                    <a:pt x="1315" y="1832"/>
                    <a:pt x="1324" y="1837"/>
                    <a:pt x="1332" y="1837"/>
                  </a:cubicBezTo>
                  <a:cubicBezTo>
                    <a:pt x="1352" y="1835"/>
                    <a:pt x="1375" y="1832"/>
                    <a:pt x="1394" y="1826"/>
                  </a:cubicBezTo>
                  <a:lnTo>
                    <a:pt x="1327" y="1852"/>
                  </a:lnTo>
                  <a:cubicBezTo>
                    <a:pt x="1301" y="1860"/>
                    <a:pt x="1279" y="1868"/>
                    <a:pt x="1259" y="1874"/>
                  </a:cubicBezTo>
                  <a:close/>
                  <a:moveTo>
                    <a:pt x="1313" y="1953"/>
                  </a:moveTo>
                  <a:cubicBezTo>
                    <a:pt x="1307" y="1950"/>
                    <a:pt x="1304" y="1947"/>
                    <a:pt x="1298" y="1945"/>
                  </a:cubicBezTo>
                  <a:cubicBezTo>
                    <a:pt x="1293" y="1939"/>
                    <a:pt x="1284" y="1931"/>
                    <a:pt x="1279" y="1922"/>
                  </a:cubicBezTo>
                  <a:cubicBezTo>
                    <a:pt x="1284" y="1922"/>
                    <a:pt x="1290" y="1919"/>
                    <a:pt x="1296" y="1919"/>
                  </a:cubicBezTo>
                  <a:cubicBezTo>
                    <a:pt x="1315" y="1916"/>
                    <a:pt x="1335" y="1914"/>
                    <a:pt x="1358" y="1908"/>
                  </a:cubicBezTo>
                  <a:cubicBezTo>
                    <a:pt x="1355" y="1911"/>
                    <a:pt x="1349" y="1911"/>
                    <a:pt x="1346" y="1914"/>
                  </a:cubicBezTo>
                  <a:cubicBezTo>
                    <a:pt x="1338" y="1916"/>
                    <a:pt x="1332" y="1919"/>
                    <a:pt x="1327" y="1922"/>
                  </a:cubicBezTo>
                  <a:cubicBezTo>
                    <a:pt x="1321" y="1925"/>
                    <a:pt x="1318" y="1928"/>
                    <a:pt x="1313" y="1933"/>
                  </a:cubicBezTo>
                  <a:cubicBezTo>
                    <a:pt x="1307" y="1939"/>
                    <a:pt x="1307" y="1947"/>
                    <a:pt x="1313" y="1953"/>
                  </a:cubicBezTo>
                  <a:close/>
                  <a:moveTo>
                    <a:pt x="1425" y="1947"/>
                  </a:moveTo>
                  <a:lnTo>
                    <a:pt x="1403" y="1970"/>
                  </a:lnTo>
                  <a:cubicBezTo>
                    <a:pt x="1403" y="1970"/>
                    <a:pt x="1397" y="1973"/>
                    <a:pt x="1392" y="1973"/>
                  </a:cubicBezTo>
                  <a:lnTo>
                    <a:pt x="1366" y="1973"/>
                  </a:lnTo>
                  <a:cubicBezTo>
                    <a:pt x="1355" y="1973"/>
                    <a:pt x="1344" y="1967"/>
                    <a:pt x="1330" y="1964"/>
                  </a:cubicBezTo>
                  <a:cubicBezTo>
                    <a:pt x="1335" y="1964"/>
                    <a:pt x="1338" y="1962"/>
                    <a:pt x="1344" y="1959"/>
                  </a:cubicBezTo>
                  <a:lnTo>
                    <a:pt x="1355" y="1953"/>
                  </a:lnTo>
                  <a:cubicBezTo>
                    <a:pt x="1376" y="1945"/>
                    <a:pt x="1411" y="1933"/>
                    <a:pt x="1448" y="1919"/>
                  </a:cubicBezTo>
                  <a:cubicBezTo>
                    <a:pt x="1440" y="1928"/>
                    <a:pt x="1433" y="1937"/>
                    <a:pt x="1425" y="1947"/>
                  </a:cubicBezTo>
                  <a:close/>
                  <a:moveTo>
                    <a:pt x="1547" y="1806"/>
                  </a:moveTo>
                  <a:cubicBezTo>
                    <a:pt x="1536" y="1818"/>
                    <a:pt x="1527" y="1826"/>
                    <a:pt x="1521" y="1835"/>
                  </a:cubicBezTo>
                  <a:lnTo>
                    <a:pt x="1516" y="1840"/>
                  </a:lnTo>
                  <a:cubicBezTo>
                    <a:pt x="1507" y="1843"/>
                    <a:pt x="1492" y="1846"/>
                    <a:pt x="1473" y="1849"/>
                  </a:cubicBezTo>
                  <a:cubicBezTo>
                    <a:pt x="1453" y="1852"/>
                    <a:pt x="1431" y="1857"/>
                    <a:pt x="1409" y="1860"/>
                  </a:cubicBezTo>
                  <a:cubicBezTo>
                    <a:pt x="1417" y="1857"/>
                    <a:pt x="1428" y="1854"/>
                    <a:pt x="1437" y="1852"/>
                  </a:cubicBezTo>
                  <a:cubicBezTo>
                    <a:pt x="1482" y="1835"/>
                    <a:pt x="1521" y="1818"/>
                    <a:pt x="1547" y="1806"/>
                  </a:cubicBezTo>
                  <a:cubicBezTo>
                    <a:pt x="1552" y="1801"/>
                    <a:pt x="1558" y="1792"/>
                    <a:pt x="1555" y="1784"/>
                  </a:cubicBezTo>
                  <a:cubicBezTo>
                    <a:pt x="1552" y="1775"/>
                    <a:pt x="1544" y="1770"/>
                    <a:pt x="1536" y="1770"/>
                  </a:cubicBezTo>
                  <a:lnTo>
                    <a:pt x="1533" y="1770"/>
                  </a:lnTo>
                  <a:cubicBezTo>
                    <a:pt x="1558" y="1761"/>
                    <a:pt x="1584" y="1753"/>
                    <a:pt x="1606" y="1744"/>
                  </a:cubicBezTo>
                  <a:cubicBezTo>
                    <a:pt x="1584" y="1770"/>
                    <a:pt x="1564" y="1789"/>
                    <a:pt x="1547" y="1806"/>
                  </a:cubicBezTo>
                  <a:close/>
                  <a:moveTo>
                    <a:pt x="1806" y="1550"/>
                  </a:moveTo>
                  <a:cubicBezTo>
                    <a:pt x="1758" y="1595"/>
                    <a:pt x="1696" y="1657"/>
                    <a:pt x="1640" y="1710"/>
                  </a:cubicBezTo>
                  <a:cubicBezTo>
                    <a:pt x="1637" y="1702"/>
                    <a:pt x="1629" y="1699"/>
                    <a:pt x="1620" y="1699"/>
                  </a:cubicBezTo>
                  <a:cubicBezTo>
                    <a:pt x="1581" y="1705"/>
                    <a:pt x="1530" y="1713"/>
                    <a:pt x="1479" y="1725"/>
                  </a:cubicBezTo>
                  <a:lnTo>
                    <a:pt x="1513" y="1716"/>
                  </a:lnTo>
                  <a:cubicBezTo>
                    <a:pt x="1547" y="1708"/>
                    <a:pt x="1581" y="1699"/>
                    <a:pt x="1612" y="1688"/>
                  </a:cubicBezTo>
                  <a:cubicBezTo>
                    <a:pt x="1643" y="1679"/>
                    <a:pt x="1668" y="1668"/>
                    <a:pt x="1685" y="1660"/>
                  </a:cubicBezTo>
                  <a:cubicBezTo>
                    <a:pt x="1694" y="1654"/>
                    <a:pt x="1696" y="1645"/>
                    <a:pt x="1694" y="1637"/>
                  </a:cubicBezTo>
                  <a:cubicBezTo>
                    <a:pt x="1691" y="1629"/>
                    <a:pt x="1682" y="1623"/>
                    <a:pt x="1674" y="1623"/>
                  </a:cubicBezTo>
                  <a:cubicBezTo>
                    <a:pt x="1668" y="1623"/>
                    <a:pt x="1660" y="1626"/>
                    <a:pt x="1648" y="1626"/>
                  </a:cubicBezTo>
                  <a:cubicBezTo>
                    <a:pt x="1623" y="1631"/>
                    <a:pt x="1584" y="1637"/>
                    <a:pt x="1541" y="1648"/>
                  </a:cubicBezTo>
                  <a:cubicBezTo>
                    <a:pt x="1569" y="1634"/>
                    <a:pt x="1598" y="1620"/>
                    <a:pt x="1637" y="1609"/>
                  </a:cubicBezTo>
                  <a:cubicBezTo>
                    <a:pt x="1679" y="1598"/>
                    <a:pt x="1736" y="1575"/>
                    <a:pt x="1790" y="1552"/>
                  </a:cubicBezTo>
                  <a:cubicBezTo>
                    <a:pt x="1795" y="1555"/>
                    <a:pt x="1801" y="1552"/>
                    <a:pt x="1806" y="1550"/>
                  </a:cubicBezTo>
                  <a:close/>
                  <a:moveTo>
                    <a:pt x="1973" y="1366"/>
                  </a:moveTo>
                  <a:cubicBezTo>
                    <a:pt x="1967" y="1386"/>
                    <a:pt x="1959" y="1408"/>
                    <a:pt x="1950" y="1423"/>
                  </a:cubicBezTo>
                  <a:cubicBezTo>
                    <a:pt x="1939" y="1439"/>
                    <a:pt x="1919" y="1454"/>
                    <a:pt x="1900" y="1468"/>
                  </a:cubicBezTo>
                  <a:cubicBezTo>
                    <a:pt x="1883" y="1473"/>
                    <a:pt x="1863" y="1482"/>
                    <a:pt x="1835" y="1490"/>
                  </a:cubicBezTo>
                  <a:cubicBezTo>
                    <a:pt x="1767" y="1516"/>
                    <a:pt x="1674" y="1547"/>
                    <a:pt x="1578" y="1578"/>
                  </a:cubicBezTo>
                  <a:cubicBezTo>
                    <a:pt x="1510" y="1598"/>
                    <a:pt x="1445" y="1617"/>
                    <a:pt x="1389" y="1631"/>
                  </a:cubicBezTo>
                  <a:cubicBezTo>
                    <a:pt x="1428" y="1614"/>
                    <a:pt x="1465" y="1600"/>
                    <a:pt x="1476" y="1595"/>
                  </a:cubicBezTo>
                  <a:cubicBezTo>
                    <a:pt x="1598" y="1541"/>
                    <a:pt x="1730" y="1490"/>
                    <a:pt x="1849" y="1423"/>
                  </a:cubicBezTo>
                  <a:cubicBezTo>
                    <a:pt x="1854" y="1420"/>
                    <a:pt x="1857" y="1411"/>
                    <a:pt x="1857" y="1406"/>
                  </a:cubicBezTo>
                  <a:lnTo>
                    <a:pt x="1857" y="1403"/>
                  </a:lnTo>
                  <a:cubicBezTo>
                    <a:pt x="1869" y="1397"/>
                    <a:pt x="1877" y="1389"/>
                    <a:pt x="1888" y="1383"/>
                  </a:cubicBezTo>
                  <a:cubicBezTo>
                    <a:pt x="1908" y="1377"/>
                    <a:pt x="1925" y="1375"/>
                    <a:pt x="1942" y="1369"/>
                  </a:cubicBezTo>
                  <a:cubicBezTo>
                    <a:pt x="1953" y="1366"/>
                    <a:pt x="1965" y="1363"/>
                    <a:pt x="1973" y="1358"/>
                  </a:cubicBezTo>
                  <a:lnTo>
                    <a:pt x="1973" y="1366"/>
                  </a:lnTo>
                  <a:close/>
                  <a:moveTo>
                    <a:pt x="1208" y="1109"/>
                  </a:moveTo>
                  <a:cubicBezTo>
                    <a:pt x="1214" y="1112"/>
                    <a:pt x="1219" y="1112"/>
                    <a:pt x="1225" y="1112"/>
                  </a:cubicBezTo>
                  <a:lnTo>
                    <a:pt x="1228" y="1112"/>
                  </a:lnTo>
                  <a:cubicBezTo>
                    <a:pt x="1242" y="1112"/>
                    <a:pt x="1259" y="1112"/>
                    <a:pt x="1279" y="1109"/>
                  </a:cubicBezTo>
                  <a:cubicBezTo>
                    <a:pt x="1310" y="1106"/>
                    <a:pt x="1344" y="1101"/>
                    <a:pt x="1375" y="1095"/>
                  </a:cubicBezTo>
                  <a:cubicBezTo>
                    <a:pt x="1389" y="1092"/>
                    <a:pt x="1403" y="1090"/>
                    <a:pt x="1414" y="1087"/>
                  </a:cubicBezTo>
                  <a:cubicBezTo>
                    <a:pt x="1425" y="1084"/>
                    <a:pt x="1434" y="1081"/>
                    <a:pt x="1440" y="1081"/>
                  </a:cubicBezTo>
                  <a:cubicBezTo>
                    <a:pt x="1462" y="1075"/>
                    <a:pt x="1488" y="1064"/>
                    <a:pt x="1507" y="1053"/>
                  </a:cubicBezTo>
                  <a:cubicBezTo>
                    <a:pt x="1524" y="1044"/>
                    <a:pt x="1552" y="1025"/>
                    <a:pt x="1581" y="1002"/>
                  </a:cubicBezTo>
                  <a:cubicBezTo>
                    <a:pt x="1595" y="991"/>
                    <a:pt x="1606" y="982"/>
                    <a:pt x="1617" y="971"/>
                  </a:cubicBezTo>
                  <a:cubicBezTo>
                    <a:pt x="1629" y="960"/>
                    <a:pt x="1637" y="954"/>
                    <a:pt x="1643" y="943"/>
                  </a:cubicBezTo>
                  <a:cubicBezTo>
                    <a:pt x="1646" y="940"/>
                    <a:pt x="1646" y="937"/>
                    <a:pt x="1648" y="934"/>
                  </a:cubicBezTo>
                  <a:cubicBezTo>
                    <a:pt x="1679" y="923"/>
                    <a:pt x="1702" y="915"/>
                    <a:pt x="1708" y="912"/>
                  </a:cubicBezTo>
                  <a:cubicBezTo>
                    <a:pt x="1716" y="909"/>
                    <a:pt x="1722" y="900"/>
                    <a:pt x="1719" y="892"/>
                  </a:cubicBezTo>
                  <a:cubicBezTo>
                    <a:pt x="1719" y="884"/>
                    <a:pt x="1711" y="878"/>
                    <a:pt x="1702" y="875"/>
                  </a:cubicBezTo>
                  <a:lnTo>
                    <a:pt x="1699" y="875"/>
                  </a:lnTo>
                  <a:lnTo>
                    <a:pt x="1679" y="875"/>
                  </a:lnTo>
                  <a:cubicBezTo>
                    <a:pt x="1688" y="855"/>
                    <a:pt x="1696" y="836"/>
                    <a:pt x="1705" y="813"/>
                  </a:cubicBezTo>
                  <a:cubicBezTo>
                    <a:pt x="1727" y="802"/>
                    <a:pt x="1747" y="793"/>
                    <a:pt x="1758" y="788"/>
                  </a:cubicBezTo>
                  <a:cubicBezTo>
                    <a:pt x="1767" y="785"/>
                    <a:pt x="1773" y="773"/>
                    <a:pt x="1767" y="765"/>
                  </a:cubicBezTo>
                  <a:cubicBezTo>
                    <a:pt x="1764" y="757"/>
                    <a:pt x="1753" y="751"/>
                    <a:pt x="1744" y="754"/>
                  </a:cubicBezTo>
                  <a:cubicBezTo>
                    <a:pt x="1733" y="757"/>
                    <a:pt x="1725" y="759"/>
                    <a:pt x="1713" y="762"/>
                  </a:cubicBezTo>
                  <a:lnTo>
                    <a:pt x="1713" y="754"/>
                  </a:lnTo>
                  <a:lnTo>
                    <a:pt x="1713" y="740"/>
                  </a:lnTo>
                  <a:cubicBezTo>
                    <a:pt x="1716" y="734"/>
                    <a:pt x="1716" y="728"/>
                    <a:pt x="1713" y="723"/>
                  </a:cubicBezTo>
                  <a:cubicBezTo>
                    <a:pt x="1713" y="697"/>
                    <a:pt x="1716" y="663"/>
                    <a:pt x="1716" y="632"/>
                  </a:cubicBezTo>
                  <a:lnTo>
                    <a:pt x="1716" y="565"/>
                  </a:lnTo>
                  <a:lnTo>
                    <a:pt x="1716" y="539"/>
                  </a:lnTo>
                  <a:cubicBezTo>
                    <a:pt x="1716" y="531"/>
                    <a:pt x="1715" y="524"/>
                    <a:pt x="1713" y="519"/>
                  </a:cubicBezTo>
                  <a:cubicBezTo>
                    <a:pt x="1710" y="513"/>
                    <a:pt x="1708" y="500"/>
                    <a:pt x="1705" y="480"/>
                  </a:cubicBezTo>
                  <a:cubicBezTo>
                    <a:pt x="1694" y="424"/>
                    <a:pt x="1674" y="330"/>
                    <a:pt x="1629" y="260"/>
                  </a:cubicBezTo>
                  <a:cubicBezTo>
                    <a:pt x="1606" y="223"/>
                    <a:pt x="1578" y="192"/>
                    <a:pt x="1550" y="167"/>
                  </a:cubicBezTo>
                  <a:cubicBezTo>
                    <a:pt x="1550" y="164"/>
                    <a:pt x="1547" y="158"/>
                    <a:pt x="1544" y="158"/>
                  </a:cubicBezTo>
                  <a:cubicBezTo>
                    <a:pt x="1541" y="155"/>
                    <a:pt x="1538" y="155"/>
                    <a:pt x="1536" y="155"/>
                  </a:cubicBezTo>
                  <a:cubicBezTo>
                    <a:pt x="1513" y="136"/>
                    <a:pt x="1490" y="122"/>
                    <a:pt x="1468" y="107"/>
                  </a:cubicBezTo>
                  <a:cubicBezTo>
                    <a:pt x="1468" y="105"/>
                    <a:pt x="1468" y="102"/>
                    <a:pt x="1465" y="102"/>
                  </a:cubicBezTo>
                  <a:cubicBezTo>
                    <a:pt x="1459" y="93"/>
                    <a:pt x="1451" y="91"/>
                    <a:pt x="1442" y="93"/>
                  </a:cubicBezTo>
                  <a:cubicBezTo>
                    <a:pt x="1431" y="88"/>
                    <a:pt x="1420" y="82"/>
                    <a:pt x="1411" y="76"/>
                  </a:cubicBezTo>
                  <a:cubicBezTo>
                    <a:pt x="1414" y="74"/>
                    <a:pt x="1417" y="74"/>
                    <a:pt x="1423" y="71"/>
                  </a:cubicBezTo>
                  <a:cubicBezTo>
                    <a:pt x="1431" y="68"/>
                    <a:pt x="1434" y="59"/>
                    <a:pt x="1434" y="51"/>
                  </a:cubicBezTo>
                  <a:cubicBezTo>
                    <a:pt x="1431" y="43"/>
                    <a:pt x="1425" y="37"/>
                    <a:pt x="1414" y="37"/>
                  </a:cubicBezTo>
                  <a:cubicBezTo>
                    <a:pt x="1409" y="37"/>
                    <a:pt x="1400" y="40"/>
                    <a:pt x="1392" y="43"/>
                  </a:cubicBezTo>
                  <a:cubicBezTo>
                    <a:pt x="1383" y="45"/>
                    <a:pt x="1372" y="48"/>
                    <a:pt x="1358" y="54"/>
                  </a:cubicBezTo>
                  <a:cubicBezTo>
                    <a:pt x="1301" y="31"/>
                    <a:pt x="1242" y="17"/>
                    <a:pt x="1186" y="12"/>
                  </a:cubicBezTo>
                  <a:cubicBezTo>
                    <a:pt x="1067" y="0"/>
                    <a:pt x="954" y="20"/>
                    <a:pt x="861" y="59"/>
                  </a:cubicBezTo>
                  <a:cubicBezTo>
                    <a:pt x="822" y="76"/>
                    <a:pt x="790" y="102"/>
                    <a:pt x="762" y="130"/>
                  </a:cubicBezTo>
                  <a:cubicBezTo>
                    <a:pt x="743" y="150"/>
                    <a:pt x="720" y="167"/>
                    <a:pt x="700" y="189"/>
                  </a:cubicBezTo>
                  <a:cubicBezTo>
                    <a:pt x="695" y="198"/>
                    <a:pt x="689" y="203"/>
                    <a:pt x="683" y="212"/>
                  </a:cubicBezTo>
                  <a:cubicBezTo>
                    <a:pt x="675" y="215"/>
                    <a:pt x="666" y="218"/>
                    <a:pt x="661" y="220"/>
                  </a:cubicBezTo>
                  <a:cubicBezTo>
                    <a:pt x="649" y="226"/>
                    <a:pt x="640" y="228"/>
                    <a:pt x="632" y="234"/>
                  </a:cubicBezTo>
                  <a:cubicBezTo>
                    <a:pt x="623" y="239"/>
                    <a:pt x="624" y="249"/>
                    <a:pt x="627" y="257"/>
                  </a:cubicBezTo>
                  <a:cubicBezTo>
                    <a:pt x="630" y="263"/>
                    <a:pt x="635" y="268"/>
                    <a:pt x="644" y="268"/>
                  </a:cubicBezTo>
                  <a:cubicBezTo>
                    <a:pt x="627" y="294"/>
                    <a:pt x="613" y="319"/>
                    <a:pt x="601" y="347"/>
                  </a:cubicBezTo>
                  <a:cubicBezTo>
                    <a:pt x="593" y="367"/>
                    <a:pt x="584" y="387"/>
                    <a:pt x="579" y="409"/>
                  </a:cubicBezTo>
                  <a:cubicBezTo>
                    <a:pt x="562" y="418"/>
                    <a:pt x="548" y="424"/>
                    <a:pt x="534" y="429"/>
                  </a:cubicBezTo>
                  <a:cubicBezTo>
                    <a:pt x="525" y="432"/>
                    <a:pt x="522" y="440"/>
                    <a:pt x="522" y="446"/>
                  </a:cubicBezTo>
                  <a:cubicBezTo>
                    <a:pt x="522" y="455"/>
                    <a:pt x="528" y="460"/>
                    <a:pt x="536" y="463"/>
                  </a:cubicBezTo>
                  <a:lnTo>
                    <a:pt x="545" y="463"/>
                  </a:lnTo>
                  <a:lnTo>
                    <a:pt x="565" y="463"/>
                  </a:lnTo>
                  <a:cubicBezTo>
                    <a:pt x="559" y="491"/>
                    <a:pt x="553" y="522"/>
                    <a:pt x="551" y="551"/>
                  </a:cubicBezTo>
                  <a:lnTo>
                    <a:pt x="551" y="553"/>
                  </a:lnTo>
                  <a:lnTo>
                    <a:pt x="551" y="565"/>
                  </a:lnTo>
                  <a:cubicBezTo>
                    <a:pt x="514" y="590"/>
                    <a:pt x="483" y="615"/>
                    <a:pt x="438" y="646"/>
                  </a:cubicBezTo>
                  <a:cubicBezTo>
                    <a:pt x="429" y="652"/>
                    <a:pt x="426" y="663"/>
                    <a:pt x="432" y="672"/>
                  </a:cubicBezTo>
                  <a:cubicBezTo>
                    <a:pt x="438" y="680"/>
                    <a:pt x="446" y="683"/>
                    <a:pt x="455" y="680"/>
                  </a:cubicBezTo>
                  <a:cubicBezTo>
                    <a:pt x="486" y="663"/>
                    <a:pt x="517" y="649"/>
                    <a:pt x="548" y="635"/>
                  </a:cubicBezTo>
                  <a:lnTo>
                    <a:pt x="548" y="661"/>
                  </a:lnTo>
                  <a:cubicBezTo>
                    <a:pt x="531" y="672"/>
                    <a:pt x="511" y="683"/>
                    <a:pt x="494" y="694"/>
                  </a:cubicBezTo>
                  <a:cubicBezTo>
                    <a:pt x="486" y="700"/>
                    <a:pt x="483" y="709"/>
                    <a:pt x="486" y="717"/>
                  </a:cubicBezTo>
                  <a:cubicBezTo>
                    <a:pt x="489" y="725"/>
                    <a:pt x="500" y="731"/>
                    <a:pt x="508" y="725"/>
                  </a:cubicBezTo>
                  <a:cubicBezTo>
                    <a:pt x="522" y="720"/>
                    <a:pt x="536" y="714"/>
                    <a:pt x="548" y="709"/>
                  </a:cubicBezTo>
                  <a:cubicBezTo>
                    <a:pt x="548" y="720"/>
                    <a:pt x="551" y="731"/>
                    <a:pt x="551" y="742"/>
                  </a:cubicBezTo>
                  <a:cubicBezTo>
                    <a:pt x="553" y="765"/>
                    <a:pt x="556" y="782"/>
                    <a:pt x="562" y="796"/>
                  </a:cubicBezTo>
                  <a:cubicBezTo>
                    <a:pt x="568" y="810"/>
                    <a:pt x="573" y="824"/>
                    <a:pt x="579" y="836"/>
                  </a:cubicBezTo>
                  <a:cubicBezTo>
                    <a:pt x="573" y="841"/>
                    <a:pt x="576" y="850"/>
                    <a:pt x="579" y="858"/>
                  </a:cubicBezTo>
                  <a:cubicBezTo>
                    <a:pt x="582" y="864"/>
                    <a:pt x="587" y="864"/>
                    <a:pt x="593" y="864"/>
                  </a:cubicBezTo>
                  <a:cubicBezTo>
                    <a:pt x="604" y="884"/>
                    <a:pt x="621" y="900"/>
                    <a:pt x="638" y="917"/>
                  </a:cubicBezTo>
                  <a:cubicBezTo>
                    <a:pt x="647" y="926"/>
                    <a:pt x="655" y="934"/>
                    <a:pt x="663" y="946"/>
                  </a:cubicBezTo>
                  <a:cubicBezTo>
                    <a:pt x="661" y="951"/>
                    <a:pt x="661" y="960"/>
                    <a:pt x="666" y="965"/>
                  </a:cubicBezTo>
                  <a:cubicBezTo>
                    <a:pt x="672" y="971"/>
                    <a:pt x="680" y="974"/>
                    <a:pt x="689" y="971"/>
                  </a:cubicBezTo>
                  <a:lnTo>
                    <a:pt x="695" y="977"/>
                  </a:lnTo>
                  <a:cubicBezTo>
                    <a:pt x="700" y="979"/>
                    <a:pt x="703" y="982"/>
                    <a:pt x="709" y="985"/>
                  </a:cubicBezTo>
                  <a:lnTo>
                    <a:pt x="709" y="988"/>
                  </a:lnTo>
                  <a:cubicBezTo>
                    <a:pt x="706" y="996"/>
                    <a:pt x="706" y="1005"/>
                    <a:pt x="714" y="1011"/>
                  </a:cubicBezTo>
                  <a:cubicBezTo>
                    <a:pt x="720" y="1016"/>
                    <a:pt x="731" y="1016"/>
                    <a:pt x="737" y="1011"/>
                  </a:cubicBezTo>
                  <a:cubicBezTo>
                    <a:pt x="737" y="1011"/>
                    <a:pt x="740" y="1008"/>
                    <a:pt x="743" y="1008"/>
                  </a:cubicBezTo>
                  <a:cubicBezTo>
                    <a:pt x="748" y="1011"/>
                    <a:pt x="757" y="1016"/>
                    <a:pt x="762" y="1019"/>
                  </a:cubicBezTo>
                  <a:lnTo>
                    <a:pt x="759" y="1022"/>
                  </a:lnTo>
                  <a:cubicBezTo>
                    <a:pt x="754" y="1027"/>
                    <a:pt x="754" y="1036"/>
                    <a:pt x="757" y="1042"/>
                  </a:cubicBezTo>
                  <a:cubicBezTo>
                    <a:pt x="759" y="1047"/>
                    <a:pt x="768" y="1053"/>
                    <a:pt x="774" y="1050"/>
                  </a:cubicBezTo>
                  <a:cubicBezTo>
                    <a:pt x="779" y="1050"/>
                    <a:pt x="785" y="1047"/>
                    <a:pt x="788" y="1044"/>
                  </a:cubicBezTo>
                  <a:cubicBezTo>
                    <a:pt x="790" y="1044"/>
                    <a:pt x="790" y="1042"/>
                    <a:pt x="793" y="1042"/>
                  </a:cubicBezTo>
                  <a:cubicBezTo>
                    <a:pt x="802" y="1047"/>
                    <a:pt x="807" y="1050"/>
                    <a:pt x="813" y="1056"/>
                  </a:cubicBezTo>
                  <a:cubicBezTo>
                    <a:pt x="822" y="1058"/>
                    <a:pt x="830" y="1061"/>
                    <a:pt x="841" y="1061"/>
                  </a:cubicBezTo>
                  <a:lnTo>
                    <a:pt x="847" y="1061"/>
                  </a:lnTo>
                  <a:cubicBezTo>
                    <a:pt x="870" y="1064"/>
                    <a:pt x="889" y="1058"/>
                    <a:pt x="903" y="1050"/>
                  </a:cubicBezTo>
                  <a:cubicBezTo>
                    <a:pt x="920" y="1039"/>
                    <a:pt x="929" y="1025"/>
                    <a:pt x="934" y="1005"/>
                  </a:cubicBezTo>
                  <a:cubicBezTo>
                    <a:pt x="934" y="1002"/>
                    <a:pt x="937" y="996"/>
                    <a:pt x="937" y="994"/>
                  </a:cubicBezTo>
                  <a:cubicBezTo>
                    <a:pt x="940" y="979"/>
                    <a:pt x="936" y="965"/>
                    <a:pt x="934" y="951"/>
                  </a:cubicBezTo>
                  <a:cubicBezTo>
                    <a:pt x="931" y="937"/>
                    <a:pt x="926" y="926"/>
                    <a:pt x="923" y="917"/>
                  </a:cubicBezTo>
                  <a:lnTo>
                    <a:pt x="926" y="915"/>
                  </a:lnTo>
                  <a:cubicBezTo>
                    <a:pt x="932" y="909"/>
                    <a:pt x="937" y="906"/>
                    <a:pt x="940" y="900"/>
                  </a:cubicBezTo>
                  <a:lnTo>
                    <a:pt x="946" y="898"/>
                  </a:lnTo>
                  <a:lnTo>
                    <a:pt x="949" y="895"/>
                  </a:lnTo>
                  <a:cubicBezTo>
                    <a:pt x="954" y="889"/>
                    <a:pt x="957" y="878"/>
                    <a:pt x="951" y="869"/>
                  </a:cubicBezTo>
                  <a:cubicBezTo>
                    <a:pt x="946" y="861"/>
                    <a:pt x="934" y="861"/>
                    <a:pt x="926" y="867"/>
                  </a:cubicBezTo>
                  <a:lnTo>
                    <a:pt x="915" y="872"/>
                  </a:lnTo>
                  <a:lnTo>
                    <a:pt x="912" y="872"/>
                  </a:lnTo>
                  <a:cubicBezTo>
                    <a:pt x="909" y="861"/>
                    <a:pt x="906" y="847"/>
                    <a:pt x="903" y="836"/>
                  </a:cubicBezTo>
                  <a:cubicBezTo>
                    <a:pt x="901" y="830"/>
                    <a:pt x="898" y="819"/>
                    <a:pt x="898" y="802"/>
                  </a:cubicBezTo>
                  <a:cubicBezTo>
                    <a:pt x="906" y="796"/>
                    <a:pt x="912" y="790"/>
                    <a:pt x="920" y="785"/>
                  </a:cubicBezTo>
                  <a:cubicBezTo>
                    <a:pt x="926" y="779"/>
                    <a:pt x="929" y="770"/>
                    <a:pt x="926" y="762"/>
                  </a:cubicBezTo>
                  <a:cubicBezTo>
                    <a:pt x="923" y="753"/>
                    <a:pt x="915" y="751"/>
                    <a:pt x="906" y="754"/>
                  </a:cubicBezTo>
                  <a:cubicBezTo>
                    <a:pt x="903" y="754"/>
                    <a:pt x="901" y="757"/>
                    <a:pt x="898" y="757"/>
                  </a:cubicBezTo>
                  <a:lnTo>
                    <a:pt x="898" y="748"/>
                  </a:lnTo>
                  <a:cubicBezTo>
                    <a:pt x="901" y="728"/>
                    <a:pt x="906" y="709"/>
                    <a:pt x="915" y="689"/>
                  </a:cubicBezTo>
                  <a:cubicBezTo>
                    <a:pt x="917" y="689"/>
                    <a:pt x="920" y="686"/>
                    <a:pt x="920" y="683"/>
                  </a:cubicBezTo>
                  <a:cubicBezTo>
                    <a:pt x="934" y="663"/>
                    <a:pt x="949" y="644"/>
                    <a:pt x="974" y="627"/>
                  </a:cubicBezTo>
                  <a:cubicBezTo>
                    <a:pt x="997" y="610"/>
                    <a:pt x="1028" y="596"/>
                    <a:pt x="1073" y="593"/>
                  </a:cubicBezTo>
                  <a:lnTo>
                    <a:pt x="1090" y="593"/>
                  </a:lnTo>
                  <a:cubicBezTo>
                    <a:pt x="1084" y="599"/>
                    <a:pt x="1084" y="604"/>
                    <a:pt x="1087" y="613"/>
                  </a:cubicBezTo>
                  <a:cubicBezTo>
                    <a:pt x="1090" y="621"/>
                    <a:pt x="1101" y="627"/>
                    <a:pt x="1109" y="624"/>
                  </a:cubicBezTo>
                  <a:cubicBezTo>
                    <a:pt x="1126" y="618"/>
                    <a:pt x="1146" y="610"/>
                    <a:pt x="1166" y="601"/>
                  </a:cubicBezTo>
                  <a:cubicBezTo>
                    <a:pt x="1188" y="607"/>
                    <a:pt x="1210" y="615"/>
                    <a:pt x="1222" y="624"/>
                  </a:cubicBezTo>
                  <a:cubicBezTo>
                    <a:pt x="1233" y="632"/>
                    <a:pt x="1242" y="644"/>
                    <a:pt x="1250" y="655"/>
                  </a:cubicBezTo>
                  <a:lnTo>
                    <a:pt x="1245" y="655"/>
                  </a:lnTo>
                  <a:cubicBezTo>
                    <a:pt x="1236" y="658"/>
                    <a:pt x="1231" y="666"/>
                    <a:pt x="1231" y="675"/>
                  </a:cubicBezTo>
                  <a:cubicBezTo>
                    <a:pt x="1231" y="683"/>
                    <a:pt x="1239" y="692"/>
                    <a:pt x="1248" y="692"/>
                  </a:cubicBezTo>
                  <a:lnTo>
                    <a:pt x="1253" y="692"/>
                  </a:lnTo>
                  <a:cubicBezTo>
                    <a:pt x="1259" y="692"/>
                    <a:pt x="1262" y="692"/>
                    <a:pt x="1267" y="689"/>
                  </a:cubicBezTo>
                  <a:cubicBezTo>
                    <a:pt x="1273" y="703"/>
                    <a:pt x="1279" y="717"/>
                    <a:pt x="1279" y="731"/>
                  </a:cubicBezTo>
                  <a:cubicBezTo>
                    <a:pt x="1270" y="734"/>
                    <a:pt x="1262" y="737"/>
                    <a:pt x="1256" y="740"/>
                  </a:cubicBezTo>
                  <a:cubicBezTo>
                    <a:pt x="1248" y="742"/>
                    <a:pt x="1242" y="753"/>
                    <a:pt x="1245" y="762"/>
                  </a:cubicBezTo>
                  <a:cubicBezTo>
                    <a:pt x="1248" y="770"/>
                    <a:pt x="1256" y="776"/>
                    <a:pt x="1267" y="773"/>
                  </a:cubicBezTo>
                  <a:cubicBezTo>
                    <a:pt x="1270" y="773"/>
                    <a:pt x="1273" y="771"/>
                    <a:pt x="1279" y="771"/>
                  </a:cubicBezTo>
                  <a:cubicBezTo>
                    <a:pt x="1276" y="785"/>
                    <a:pt x="1273" y="796"/>
                    <a:pt x="1270" y="807"/>
                  </a:cubicBezTo>
                  <a:cubicBezTo>
                    <a:pt x="1259" y="810"/>
                    <a:pt x="1248" y="816"/>
                    <a:pt x="1236" y="821"/>
                  </a:cubicBezTo>
                  <a:cubicBezTo>
                    <a:pt x="1228" y="824"/>
                    <a:pt x="1225" y="836"/>
                    <a:pt x="1228" y="844"/>
                  </a:cubicBezTo>
                  <a:cubicBezTo>
                    <a:pt x="1231" y="852"/>
                    <a:pt x="1239" y="858"/>
                    <a:pt x="1250" y="855"/>
                  </a:cubicBezTo>
                  <a:cubicBezTo>
                    <a:pt x="1252" y="855"/>
                    <a:pt x="1254" y="855"/>
                    <a:pt x="1255" y="855"/>
                  </a:cubicBezTo>
                  <a:cubicBezTo>
                    <a:pt x="1253" y="859"/>
                    <a:pt x="1253" y="864"/>
                    <a:pt x="1250" y="869"/>
                  </a:cubicBezTo>
                  <a:cubicBezTo>
                    <a:pt x="1245" y="895"/>
                    <a:pt x="1231" y="915"/>
                    <a:pt x="1214" y="937"/>
                  </a:cubicBezTo>
                  <a:cubicBezTo>
                    <a:pt x="1205" y="948"/>
                    <a:pt x="1197" y="960"/>
                    <a:pt x="1188" y="974"/>
                  </a:cubicBezTo>
                  <a:lnTo>
                    <a:pt x="1186" y="974"/>
                  </a:lnTo>
                  <a:cubicBezTo>
                    <a:pt x="1171" y="977"/>
                    <a:pt x="1160" y="977"/>
                    <a:pt x="1157" y="977"/>
                  </a:cubicBezTo>
                  <a:cubicBezTo>
                    <a:pt x="1149" y="977"/>
                    <a:pt x="1140" y="985"/>
                    <a:pt x="1140" y="996"/>
                  </a:cubicBezTo>
                  <a:cubicBezTo>
                    <a:pt x="1140" y="1005"/>
                    <a:pt x="1149" y="1013"/>
                    <a:pt x="1157" y="1013"/>
                  </a:cubicBezTo>
                  <a:lnTo>
                    <a:pt x="1160" y="1013"/>
                  </a:lnTo>
                  <a:lnTo>
                    <a:pt x="1169" y="1013"/>
                  </a:lnTo>
                  <a:cubicBezTo>
                    <a:pt x="1166" y="1019"/>
                    <a:pt x="1166" y="1025"/>
                    <a:pt x="1163" y="1033"/>
                  </a:cubicBezTo>
                  <a:cubicBezTo>
                    <a:pt x="1163" y="1042"/>
                    <a:pt x="1163" y="1047"/>
                    <a:pt x="1166" y="1056"/>
                  </a:cubicBezTo>
                  <a:cubicBezTo>
                    <a:pt x="1160" y="1058"/>
                    <a:pt x="1157" y="1061"/>
                    <a:pt x="1155" y="1064"/>
                  </a:cubicBezTo>
                  <a:cubicBezTo>
                    <a:pt x="1152" y="1067"/>
                    <a:pt x="1149" y="1067"/>
                    <a:pt x="1146" y="1070"/>
                  </a:cubicBezTo>
                  <a:lnTo>
                    <a:pt x="1143" y="1075"/>
                  </a:lnTo>
                  <a:cubicBezTo>
                    <a:pt x="1143" y="1078"/>
                    <a:pt x="1140" y="1081"/>
                    <a:pt x="1140" y="1084"/>
                  </a:cubicBezTo>
                  <a:cubicBezTo>
                    <a:pt x="1140" y="1090"/>
                    <a:pt x="1140" y="1095"/>
                    <a:pt x="1143" y="1098"/>
                  </a:cubicBezTo>
                  <a:cubicBezTo>
                    <a:pt x="1146" y="1101"/>
                    <a:pt x="1152" y="1104"/>
                    <a:pt x="1155" y="1104"/>
                  </a:cubicBezTo>
                  <a:lnTo>
                    <a:pt x="1163" y="1104"/>
                  </a:lnTo>
                  <a:cubicBezTo>
                    <a:pt x="1171" y="1101"/>
                    <a:pt x="1183" y="1098"/>
                    <a:pt x="1197" y="1095"/>
                  </a:cubicBezTo>
                  <a:cubicBezTo>
                    <a:pt x="1203" y="1106"/>
                    <a:pt x="1205" y="1109"/>
                    <a:pt x="1208" y="1109"/>
                  </a:cubicBezTo>
                  <a:close/>
                  <a:moveTo>
                    <a:pt x="1284" y="898"/>
                  </a:moveTo>
                  <a:cubicBezTo>
                    <a:pt x="1284" y="895"/>
                    <a:pt x="1287" y="892"/>
                    <a:pt x="1287" y="886"/>
                  </a:cubicBezTo>
                  <a:lnTo>
                    <a:pt x="1287" y="884"/>
                  </a:lnTo>
                  <a:cubicBezTo>
                    <a:pt x="1287" y="886"/>
                    <a:pt x="1290" y="889"/>
                    <a:pt x="1293" y="889"/>
                  </a:cubicBezTo>
                  <a:cubicBezTo>
                    <a:pt x="1290" y="895"/>
                    <a:pt x="1287" y="898"/>
                    <a:pt x="1284" y="898"/>
                  </a:cubicBezTo>
                  <a:close/>
                  <a:moveTo>
                    <a:pt x="1488" y="850"/>
                  </a:moveTo>
                  <a:lnTo>
                    <a:pt x="1476" y="850"/>
                  </a:lnTo>
                  <a:cubicBezTo>
                    <a:pt x="1493" y="843"/>
                    <a:pt x="1510" y="839"/>
                    <a:pt x="1527" y="833"/>
                  </a:cubicBezTo>
                  <a:cubicBezTo>
                    <a:pt x="1511" y="840"/>
                    <a:pt x="1498" y="846"/>
                    <a:pt x="1488" y="850"/>
                  </a:cubicBezTo>
                  <a:close/>
                  <a:moveTo>
                    <a:pt x="1513" y="768"/>
                  </a:moveTo>
                  <a:cubicBezTo>
                    <a:pt x="1521" y="765"/>
                    <a:pt x="1527" y="762"/>
                    <a:pt x="1536" y="759"/>
                  </a:cubicBezTo>
                  <a:cubicBezTo>
                    <a:pt x="1547" y="759"/>
                    <a:pt x="1561" y="759"/>
                    <a:pt x="1575" y="757"/>
                  </a:cubicBezTo>
                  <a:cubicBezTo>
                    <a:pt x="1569" y="759"/>
                    <a:pt x="1567" y="759"/>
                    <a:pt x="1561" y="762"/>
                  </a:cubicBezTo>
                  <a:cubicBezTo>
                    <a:pt x="1544" y="765"/>
                    <a:pt x="1527" y="768"/>
                    <a:pt x="1513" y="768"/>
                  </a:cubicBezTo>
                  <a:close/>
                  <a:moveTo>
                    <a:pt x="1318" y="731"/>
                  </a:moveTo>
                  <a:cubicBezTo>
                    <a:pt x="1315" y="717"/>
                    <a:pt x="1313" y="703"/>
                    <a:pt x="1307" y="689"/>
                  </a:cubicBezTo>
                  <a:cubicBezTo>
                    <a:pt x="1332" y="683"/>
                    <a:pt x="1361" y="680"/>
                    <a:pt x="1386" y="675"/>
                  </a:cubicBezTo>
                  <a:cubicBezTo>
                    <a:pt x="1411" y="669"/>
                    <a:pt x="1473" y="652"/>
                    <a:pt x="1533" y="632"/>
                  </a:cubicBezTo>
                  <a:cubicBezTo>
                    <a:pt x="1550" y="627"/>
                    <a:pt x="1564" y="624"/>
                    <a:pt x="1581" y="618"/>
                  </a:cubicBezTo>
                  <a:cubicBezTo>
                    <a:pt x="1572" y="624"/>
                    <a:pt x="1564" y="627"/>
                    <a:pt x="1558" y="630"/>
                  </a:cubicBezTo>
                  <a:lnTo>
                    <a:pt x="1555" y="630"/>
                  </a:lnTo>
                  <a:cubicBezTo>
                    <a:pt x="1499" y="672"/>
                    <a:pt x="1414" y="706"/>
                    <a:pt x="1318" y="731"/>
                  </a:cubicBezTo>
                  <a:close/>
                  <a:moveTo>
                    <a:pt x="1313" y="802"/>
                  </a:moveTo>
                  <a:cubicBezTo>
                    <a:pt x="1315" y="793"/>
                    <a:pt x="1315" y="782"/>
                    <a:pt x="1318" y="771"/>
                  </a:cubicBezTo>
                  <a:lnTo>
                    <a:pt x="1318" y="768"/>
                  </a:lnTo>
                  <a:lnTo>
                    <a:pt x="1321" y="768"/>
                  </a:lnTo>
                  <a:cubicBezTo>
                    <a:pt x="1335" y="765"/>
                    <a:pt x="1352" y="765"/>
                    <a:pt x="1369" y="762"/>
                  </a:cubicBezTo>
                  <a:cubicBezTo>
                    <a:pt x="1386" y="762"/>
                    <a:pt x="1406" y="759"/>
                    <a:pt x="1420" y="759"/>
                  </a:cubicBezTo>
                  <a:cubicBezTo>
                    <a:pt x="1424" y="759"/>
                    <a:pt x="1429" y="759"/>
                    <a:pt x="1434" y="758"/>
                  </a:cubicBezTo>
                  <a:cubicBezTo>
                    <a:pt x="1394" y="772"/>
                    <a:pt x="1353" y="788"/>
                    <a:pt x="1313" y="802"/>
                  </a:cubicBezTo>
                  <a:close/>
                  <a:moveTo>
                    <a:pt x="1476" y="810"/>
                  </a:moveTo>
                  <a:cubicBezTo>
                    <a:pt x="1425" y="833"/>
                    <a:pt x="1355" y="855"/>
                    <a:pt x="1304" y="858"/>
                  </a:cubicBezTo>
                  <a:cubicBezTo>
                    <a:pt x="1301" y="858"/>
                    <a:pt x="1298" y="858"/>
                    <a:pt x="1298" y="861"/>
                  </a:cubicBezTo>
                  <a:cubicBezTo>
                    <a:pt x="1298" y="858"/>
                    <a:pt x="1301" y="852"/>
                    <a:pt x="1301" y="850"/>
                  </a:cubicBezTo>
                  <a:cubicBezTo>
                    <a:pt x="1358" y="836"/>
                    <a:pt x="1417" y="821"/>
                    <a:pt x="1476" y="810"/>
                  </a:cubicBezTo>
                  <a:close/>
                  <a:moveTo>
                    <a:pt x="1417" y="903"/>
                  </a:moveTo>
                  <a:lnTo>
                    <a:pt x="1409" y="903"/>
                  </a:lnTo>
                  <a:cubicBezTo>
                    <a:pt x="1383" y="906"/>
                    <a:pt x="1358" y="909"/>
                    <a:pt x="1335" y="912"/>
                  </a:cubicBezTo>
                  <a:cubicBezTo>
                    <a:pt x="1341" y="909"/>
                    <a:pt x="1349" y="903"/>
                    <a:pt x="1355" y="900"/>
                  </a:cubicBezTo>
                  <a:cubicBezTo>
                    <a:pt x="1363" y="898"/>
                    <a:pt x="1372" y="892"/>
                    <a:pt x="1380" y="889"/>
                  </a:cubicBezTo>
                  <a:lnTo>
                    <a:pt x="1448" y="889"/>
                  </a:lnTo>
                  <a:cubicBezTo>
                    <a:pt x="1437" y="895"/>
                    <a:pt x="1428" y="898"/>
                    <a:pt x="1417" y="903"/>
                  </a:cubicBezTo>
                  <a:close/>
                  <a:moveTo>
                    <a:pt x="1490" y="1022"/>
                  </a:moveTo>
                  <a:cubicBezTo>
                    <a:pt x="1473" y="1030"/>
                    <a:pt x="1448" y="1042"/>
                    <a:pt x="1428" y="1047"/>
                  </a:cubicBezTo>
                  <a:cubicBezTo>
                    <a:pt x="1423" y="1047"/>
                    <a:pt x="1411" y="1053"/>
                    <a:pt x="1394" y="1056"/>
                  </a:cubicBezTo>
                  <a:cubicBezTo>
                    <a:pt x="1369" y="1061"/>
                    <a:pt x="1335" y="1067"/>
                    <a:pt x="1304" y="1073"/>
                  </a:cubicBezTo>
                  <a:lnTo>
                    <a:pt x="1298" y="1073"/>
                  </a:lnTo>
                  <a:cubicBezTo>
                    <a:pt x="1355" y="1050"/>
                    <a:pt x="1423" y="1025"/>
                    <a:pt x="1488" y="999"/>
                  </a:cubicBezTo>
                  <a:cubicBezTo>
                    <a:pt x="1516" y="988"/>
                    <a:pt x="1541" y="979"/>
                    <a:pt x="1567" y="968"/>
                  </a:cubicBezTo>
                  <a:cubicBezTo>
                    <a:pt x="1538" y="991"/>
                    <a:pt x="1507" y="1013"/>
                    <a:pt x="1490" y="1022"/>
                  </a:cubicBezTo>
                  <a:close/>
                  <a:moveTo>
                    <a:pt x="1417" y="988"/>
                  </a:moveTo>
                  <a:cubicBezTo>
                    <a:pt x="1412" y="990"/>
                    <a:pt x="1405" y="993"/>
                    <a:pt x="1400" y="995"/>
                  </a:cubicBezTo>
                  <a:cubicBezTo>
                    <a:pt x="1401" y="994"/>
                    <a:pt x="1401" y="994"/>
                    <a:pt x="1403" y="994"/>
                  </a:cubicBezTo>
                  <a:lnTo>
                    <a:pt x="1409" y="991"/>
                  </a:lnTo>
                  <a:cubicBezTo>
                    <a:pt x="1417" y="988"/>
                    <a:pt x="1423" y="982"/>
                    <a:pt x="1423" y="971"/>
                  </a:cubicBezTo>
                  <a:cubicBezTo>
                    <a:pt x="1423" y="960"/>
                    <a:pt x="1414" y="954"/>
                    <a:pt x="1403" y="954"/>
                  </a:cubicBezTo>
                  <a:cubicBezTo>
                    <a:pt x="1397" y="954"/>
                    <a:pt x="1389" y="957"/>
                    <a:pt x="1380" y="957"/>
                  </a:cubicBezTo>
                  <a:lnTo>
                    <a:pt x="1423" y="940"/>
                  </a:lnTo>
                  <a:cubicBezTo>
                    <a:pt x="1459" y="937"/>
                    <a:pt x="1496" y="932"/>
                    <a:pt x="1533" y="929"/>
                  </a:cubicBezTo>
                  <a:cubicBezTo>
                    <a:pt x="1550" y="926"/>
                    <a:pt x="1564" y="926"/>
                    <a:pt x="1581" y="923"/>
                  </a:cubicBezTo>
                  <a:cubicBezTo>
                    <a:pt x="1533" y="943"/>
                    <a:pt x="1473" y="965"/>
                    <a:pt x="1417" y="988"/>
                  </a:cubicBezTo>
                  <a:close/>
                  <a:moveTo>
                    <a:pt x="1637" y="881"/>
                  </a:moveTo>
                  <a:lnTo>
                    <a:pt x="1623" y="881"/>
                  </a:lnTo>
                  <a:cubicBezTo>
                    <a:pt x="1598" y="884"/>
                    <a:pt x="1569" y="886"/>
                    <a:pt x="1538" y="889"/>
                  </a:cubicBezTo>
                  <a:cubicBezTo>
                    <a:pt x="1581" y="869"/>
                    <a:pt x="1623" y="852"/>
                    <a:pt x="1660" y="836"/>
                  </a:cubicBezTo>
                  <a:cubicBezTo>
                    <a:pt x="1651" y="852"/>
                    <a:pt x="1643" y="867"/>
                    <a:pt x="1637" y="881"/>
                  </a:cubicBezTo>
                  <a:close/>
                  <a:moveTo>
                    <a:pt x="1674" y="779"/>
                  </a:moveTo>
                  <a:cubicBezTo>
                    <a:pt x="1646" y="788"/>
                    <a:pt x="1617" y="799"/>
                    <a:pt x="1595" y="807"/>
                  </a:cubicBezTo>
                  <a:cubicBezTo>
                    <a:pt x="1623" y="796"/>
                    <a:pt x="1651" y="785"/>
                    <a:pt x="1677" y="771"/>
                  </a:cubicBezTo>
                  <a:cubicBezTo>
                    <a:pt x="1674" y="773"/>
                    <a:pt x="1674" y="776"/>
                    <a:pt x="1674" y="779"/>
                  </a:cubicBezTo>
                  <a:close/>
                  <a:moveTo>
                    <a:pt x="1679" y="655"/>
                  </a:moveTo>
                  <a:cubicBezTo>
                    <a:pt x="1679" y="675"/>
                    <a:pt x="1679" y="694"/>
                    <a:pt x="1677" y="711"/>
                  </a:cubicBezTo>
                  <a:lnTo>
                    <a:pt x="1671" y="711"/>
                  </a:lnTo>
                  <a:cubicBezTo>
                    <a:pt x="1663" y="711"/>
                    <a:pt x="1648" y="714"/>
                    <a:pt x="1631" y="717"/>
                  </a:cubicBezTo>
                  <a:cubicBezTo>
                    <a:pt x="1640" y="714"/>
                    <a:pt x="1648" y="709"/>
                    <a:pt x="1654" y="706"/>
                  </a:cubicBezTo>
                  <a:cubicBezTo>
                    <a:pt x="1663" y="703"/>
                    <a:pt x="1665" y="692"/>
                    <a:pt x="1663" y="683"/>
                  </a:cubicBezTo>
                  <a:cubicBezTo>
                    <a:pt x="1660" y="675"/>
                    <a:pt x="1651" y="669"/>
                    <a:pt x="1640" y="672"/>
                  </a:cubicBezTo>
                  <a:cubicBezTo>
                    <a:pt x="1589" y="683"/>
                    <a:pt x="1538" y="697"/>
                    <a:pt x="1490" y="711"/>
                  </a:cubicBezTo>
                  <a:cubicBezTo>
                    <a:pt x="1521" y="697"/>
                    <a:pt x="1550" y="683"/>
                    <a:pt x="1575" y="666"/>
                  </a:cubicBezTo>
                  <a:cubicBezTo>
                    <a:pt x="1589" y="658"/>
                    <a:pt x="1612" y="646"/>
                    <a:pt x="1631" y="632"/>
                  </a:cubicBezTo>
                  <a:cubicBezTo>
                    <a:pt x="1648" y="621"/>
                    <a:pt x="1665" y="607"/>
                    <a:pt x="1679" y="596"/>
                  </a:cubicBezTo>
                  <a:lnTo>
                    <a:pt x="1679" y="655"/>
                  </a:lnTo>
                  <a:close/>
                  <a:moveTo>
                    <a:pt x="1665" y="483"/>
                  </a:moveTo>
                  <a:cubicBezTo>
                    <a:pt x="1665" y="486"/>
                    <a:pt x="1668" y="488"/>
                    <a:pt x="1668" y="491"/>
                  </a:cubicBezTo>
                  <a:cubicBezTo>
                    <a:pt x="1671" y="511"/>
                    <a:pt x="1674" y="525"/>
                    <a:pt x="1677" y="534"/>
                  </a:cubicBezTo>
                  <a:lnTo>
                    <a:pt x="1677" y="545"/>
                  </a:lnTo>
                  <a:lnTo>
                    <a:pt x="1677" y="559"/>
                  </a:lnTo>
                  <a:cubicBezTo>
                    <a:pt x="1674" y="556"/>
                    <a:pt x="1668" y="556"/>
                    <a:pt x="1665" y="556"/>
                  </a:cubicBezTo>
                  <a:cubicBezTo>
                    <a:pt x="1654" y="559"/>
                    <a:pt x="1634" y="562"/>
                    <a:pt x="1609" y="570"/>
                  </a:cubicBezTo>
                  <a:cubicBezTo>
                    <a:pt x="1569" y="582"/>
                    <a:pt x="1521" y="596"/>
                    <a:pt x="1476" y="607"/>
                  </a:cubicBezTo>
                  <a:cubicBezTo>
                    <a:pt x="1448" y="615"/>
                    <a:pt x="1423" y="621"/>
                    <a:pt x="1406" y="627"/>
                  </a:cubicBezTo>
                  <a:cubicBezTo>
                    <a:pt x="1420" y="618"/>
                    <a:pt x="1434" y="613"/>
                    <a:pt x="1445" y="607"/>
                  </a:cubicBezTo>
                  <a:lnTo>
                    <a:pt x="1462" y="599"/>
                  </a:lnTo>
                  <a:lnTo>
                    <a:pt x="1465" y="599"/>
                  </a:lnTo>
                  <a:lnTo>
                    <a:pt x="1468" y="599"/>
                  </a:lnTo>
                  <a:cubicBezTo>
                    <a:pt x="1471" y="599"/>
                    <a:pt x="1476" y="596"/>
                    <a:pt x="1482" y="593"/>
                  </a:cubicBezTo>
                  <a:cubicBezTo>
                    <a:pt x="1504" y="582"/>
                    <a:pt x="1552" y="559"/>
                    <a:pt x="1592" y="536"/>
                  </a:cubicBezTo>
                  <a:cubicBezTo>
                    <a:pt x="1612" y="525"/>
                    <a:pt x="1631" y="514"/>
                    <a:pt x="1646" y="503"/>
                  </a:cubicBezTo>
                  <a:cubicBezTo>
                    <a:pt x="1654" y="497"/>
                    <a:pt x="1660" y="491"/>
                    <a:pt x="1665" y="488"/>
                  </a:cubicBezTo>
                  <a:lnTo>
                    <a:pt x="1665" y="483"/>
                  </a:lnTo>
                  <a:close/>
                  <a:moveTo>
                    <a:pt x="1634" y="367"/>
                  </a:moveTo>
                  <a:cubicBezTo>
                    <a:pt x="1643" y="387"/>
                    <a:pt x="1648" y="409"/>
                    <a:pt x="1654" y="429"/>
                  </a:cubicBezTo>
                  <a:cubicBezTo>
                    <a:pt x="1657" y="435"/>
                    <a:pt x="1657" y="440"/>
                    <a:pt x="1657" y="446"/>
                  </a:cubicBezTo>
                  <a:lnTo>
                    <a:pt x="1651" y="446"/>
                  </a:lnTo>
                  <a:cubicBezTo>
                    <a:pt x="1629" y="452"/>
                    <a:pt x="1592" y="466"/>
                    <a:pt x="1550" y="480"/>
                  </a:cubicBezTo>
                  <a:cubicBezTo>
                    <a:pt x="1558" y="474"/>
                    <a:pt x="1564" y="472"/>
                    <a:pt x="1567" y="469"/>
                  </a:cubicBezTo>
                  <a:cubicBezTo>
                    <a:pt x="1569" y="466"/>
                    <a:pt x="1572" y="466"/>
                    <a:pt x="1575" y="463"/>
                  </a:cubicBezTo>
                  <a:cubicBezTo>
                    <a:pt x="1578" y="460"/>
                    <a:pt x="1581" y="457"/>
                    <a:pt x="1581" y="452"/>
                  </a:cubicBezTo>
                  <a:cubicBezTo>
                    <a:pt x="1584" y="446"/>
                    <a:pt x="1581" y="438"/>
                    <a:pt x="1575" y="432"/>
                  </a:cubicBezTo>
                  <a:cubicBezTo>
                    <a:pt x="1569" y="426"/>
                    <a:pt x="1561" y="426"/>
                    <a:pt x="1555" y="429"/>
                  </a:cubicBezTo>
                  <a:cubicBezTo>
                    <a:pt x="1533" y="440"/>
                    <a:pt x="1496" y="452"/>
                    <a:pt x="1457" y="466"/>
                  </a:cubicBezTo>
                  <a:cubicBezTo>
                    <a:pt x="1482" y="455"/>
                    <a:pt x="1507" y="440"/>
                    <a:pt x="1530" y="429"/>
                  </a:cubicBezTo>
                  <a:cubicBezTo>
                    <a:pt x="1561" y="412"/>
                    <a:pt x="1592" y="395"/>
                    <a:pt x="1612" y="384"/>
                  </a:cubicBezTo>
                  <a:cubicBezTo>
                    <a:pt x="1623" y="376"/>
                    <a:pt x="1629" y="370"/>
                    <a:pt x="1634" y="367"/>
                  </a:cubicBezTo>
                  <a:close/>
                  <a:moveTo>
                    <a:pt x="1617" y="325"/>
                  </a:moveTo>
                  <a:cubicBezTo>
                    <a:pt x="1569" y="345"/>
                    <a:pt x="1417" y="404"/>
                    <a:pt x="1270" y="457"/>
                  </a:cubicBezTo>
                  <a:lnTo>
                    <a:pt x="1153" y="499"/>
                  </a:lnTo>
                  <a:cubicBezTo>
                    <a:pt x="1161" y="496"/>
                    <a:pt x="1166" y="491"/>
                    <a:pt x="1174" y="488"/>
                  </a:cubicBezTo>
                  <a:cubicBezTo>
                    <a:pt x="1194" y="477"/>
                    <a:pt x="1211" y="469"/>
                    <a:pt x="1225" y="463"/>
                  </a:cubicBezTo>
                  <a:lnTo>
                    <a:pt x="1242" y="455"/>
                  </a:lnTo>
                  <a:lnTo>
                    <a:pt x="1248" y="452"/>
                  </a:lnTo>
                  <a:cubicBezTo>
                    <a:pt x="1397" y="395"/>
                    <a:pt x="1465" y="370"/>
                    <a:pt x="1600" y="297"/>
                  </a:cubicBezTo>
                  <a:cubicBezTo>
                    <a:pt x="1609" y="305"/>
                    <a:pt x="1615" y="316"/>
                    <a:pt x="1617" y="325"/>
                  </a:cubicBezTo>
                  <a:close/>
                  <a:moveTo>
                    <a:pt x="1530" y="206"/>
                  </a:moveTo>
                  <a:cubicBezTo>
                    <a:pt x="1547" y="223"/>
                    <a:pt x="1564" y="240"/>
                    <a:pt x="1581" y="263"/>
                  </a:cubicBezTo>
                  <a:cubicBezTo>
                    <a:pt x="1536" y="280"/>
                    <a:pt x="1406" y="322"/>
                    <a:pt x="1276" y="367"/>
                  </a:cubicBezTo>
                  <a:cubicBezTo>
                    <a:pt x="1318" y="339"/>
                    <a:pt x="1366" y="311"/>
                    <a:pt x="1425" y="277"/>
                  </a:cubicBezTo>
                  <a:cubicBezTo>
                    <a:pt x="1434" y="271"/>
                    <a:pt x="1462" y="254"/>
                    <a:pt x="1490" y="237"/>
                  </a:cubicBezTo>
                  <a:cubicBezTo>
                    <a:pt x="1504" y="229"/>
                    <a:pt x="1516" y="220"/>
                    <a:pt x="1527" y="212"/>
                  </a:cubicBezTo>
                  <a:cubicBezTo>
                    <a:pt x="1527" y="209"/>
                    <a:pt x="1530" y="209"/>
                    <a:pt x="1530" y="206"/>
                  </a:cubicBezTo>
                  <a:close/>
                  <a:moveTo>
                    <a:pt x="1440" y="141"/>
                  </a:moveTo>
                  <a:cubicBezTo>
                    <a:pt x="1442" y="141"/>
                    <a:pt x="1442" y="139"/>
                    <a:pt x="1440" y="141"/>
                  </a:cubicBezTo>
                  <a:cubicBezTo>
                    <a:pt x="1457" y="150"/>
                    <a:pt x="1473" y="161"/>
                    <a:pt x="1493" y="175"/>
                  </a:cubicBezTo>
                  <a:cubicBezTo>
                    <a:pt x="1445" y="195"/>
                    <a:pt x="1349" y="237"/>
                    <a:pt x="1253" y="280"/>
                  </a:cubicBezTo>
                  <a:cubicBezTo>
                    <a:pt x="1188" y="308"/>
                    <a:pt x="1123" y="336"/>
                    <a:pt x="1076" y="359"/>
                  </a:cubicBezTo>
                  <a:cubicBezTo>
                    <a:pt x="1050" y="370"/>
                    <a:pt x="1030" y="378"/>
                    <a:pt x="1016" y="387"/>
                  </a:cubicBezTo>
                  <a:cubicBezTo>
                    <a:pt x="1008" y="390"/>
                    <a:pt x="1002" y="392"/>
                    <a:pt x="999" y="395"/>
                  </a:cubicBezTo>
                  <a:lnTo>
                    <a:pt x="994" y="398"/>
                  </a:lnTo>
                  <a:lnTo>
                    <a:pt x="991" y="398"/>
                  </a:lnTo>
                  <a:cubicBezTo>
                    <a:pt x="991" y="398"/>
                    <a:pt x="988" y="398"/>
                    <a:pt x="988" y="401"/>
                  </a:cubicBezTo>
                  <a:cubicBezTo>
                    <a:pt x="982" y="409"/>
                    <a:pt x="982" y="421"/>
                    <a:pt x="988" y="426"/>
                  </a:cubicBezTo>
                  <a:cubicBezTo>
                    <a:pt x="991" y="429"/>
                    <a:pt x="997" y="432"/>
                    <a:pt x="999" y="432"/>
                  </a:cubicBezTo>
                  <a:cubicBezTo>
                    <a:pt x="985" y="438"/>
                    <a:pt x="968" y="446"/>
                    <a:pt x="951" y="455"/>
                  </a:cubicBezTo>
                  <a:cubicBezTo>
                    <a:pt x="951" y="449"/>
                    <a:pt x="951" y="442"/>
                    <a:pt x="949" y="440"/>
                  </a:cubicBezTo>
                  <a:cubicBezTo>
                    <a:pt x="943" y="434"/>
                    <a:pt x="937" y="432"/>
                    <a:pt x="929" y="432"/>
                  </a:cubicBezTo>
                  <a:cubicBezTo>
                    <a:pt x="934" y="426"/>
                    <a:pt x="934" y="418"/>
                    <a:pt x="932" y="412"/>
                  </a:cubicBezTo>
                  <a:cubicBezTo>
                    <a:pt x="928" y="407"/>
                    <a:pt x="922" y="403"/>
                    <a:pt x="915" y="404"/>
                  </a:cubicBezTo>
                  <a:cubicBezTo>
                    <a:pt x="956" y="384"/>
                    <a:pt x="997" y="364"/>
                    <a:pt x="1036" y="345"/>
                  </a:cubicBezTo>
                  <a:cubicBezTo>
                    <a:pt x="1107" y="311"/>
                    <a:pt x="1177" y="274"/>
                    <a:pt x="1248" y="240"/>
                  </a:cubicBezTo>
                  <a:cubicBezTo>
                    <a:pt x="1313" y="203"/>
                    <a:pt x="1380" y="178"/>
                    <a:pt x="1440" y="141"/>
                  </a:cubicBezTo>
                  <a:close/>
                  <a:moveTo>
                    <a:pt x="827" y="457"/>
                  </a:moveTo>
                  <a:cubicBezTo>
                    <a:pt x="759" y="497"/>
                    <a:pt x="695" y="534"/>
                    <a:pt x="624" y="567"/>
                  </a:cubicBezTo>
                  <a:cubicBezTo>
                    <a:pt x="627" y="565"/>
                    <a:pt x="632" y="562"/>
                    <a:pt x="635" y="559"/>
                  </a:cubicBezTo>
                  <a:cubicBezTo>
                    <a:pt x="666" y="536"/>
                    <a:pt x="700" y="514"/>
                    <a:pt x="731" y="494"/>
                  </a:cubicBezTo>
                  <a:cubicBezTo>
                    <a:pt x="759" y="477"/>
                    <a:pt x="793" y="463"/>
                    <a:pt x="827" y="446"/>
                  </a:cubicBezTo>
                  <a:cubicBezTo>
                    <a:pt x="845" y="437"/>
                    <a:pt x="864" y="429"/>
                    <a:pt x="882" y="420"/>
                  </a:cubicBezTo>
                  <a:cubicBezTo>
                    <a:pt x="863" y="431"/>
                    <a:pt x="845" y="443"/>
                    <a:pt x="827" y="457"/>
                  </a:cubicBezTo>
                  <a:close/>
                  <a:moveTo>
                    <a:pt x="1369" y="102"/>
                  </a:moveTo>
                  <a:cubicBezTo>
                    <a:pt x="1369" y="102"/>
                    <a:pt x="1372" y="102"/>
                    <a:pt x="1372" y="105"/>
                  </a:cubicBezTo>
                  <a:cubicBezTo>
                    <a:pt x="1380" y="107"/>
                    <a:pt x="1392" y="113"/>
                    <a:pt x="1403" y="122"/>
                  </a:cubicBezTo>
                  <a:cubicBezTo>
                    <a:pt x="1394" y="124"/>
                    <a:pt x="1386" y="130"/>
                    <a:pt x="1377" y="133"/>
                  </a:cubicBezTo>
                  <a:cubicBezTo>
                    <a:pt x="1279" y="181"/>
                    <a:pt x="1090" y="260"/>
                    <a:pt x="917" y="325"/>
                  </a:cubicBezTo>
                  <a:cubicBezTo>
                    <a:pt x="838" y="353"/>
                    <a:pt x="765" y="381"/>
                    <a:pt x="703" y="401"/>
                  </a:cubicBezTo>
                  <a:cubicBezTo>
                    <a:pt x="754" y="378"/>
                    <a:pt x="810" y="350"/>
                    <a:pt x="870" y="322"/>
                  </a:cubicBezTo>
                  <a:cubicBezTo>
                    <a:pt x="1036" y="249"/>
                    <a:pt x="1211" y="172"/>
                    <a:pt x="1369" y="102"/>
                  </a:cubicBezTo>
                  <a:close/>
                  <a:moveTo>
                    <a:pt x="878" y="96"/>
                  </a:moveTo>
                  <a:cubicBezTo>
                    <a:pt x="965" y="59"/>
                    <a:pt x="1073" y="40"/>
                    <a:pt x="1183" y="51"/>
                  </a:cubicBezTo>
                  <a:cubicBezTo>
                    <a:pt x="1225" y="57"/>
                    <a:pt x="1267" y="65"/>
                    <a:pt x="1310" y="79"/>
                  </a:cubicBezTo>
                  <a:cubicBezTo>
                    <a:pt x="1287" y="88"/>
                    <a:pt x="1265" y="99"/>
                    <a:pt x="1239" y="110"/>
                  </a:cubicBezTo>
                  <a:cubicBezTo>
                    <a:pt x="1203" y="127"/>
                    <a:pt x="1160" y="147"/>
                    <a:pt x="1115" y="167"/>
                  </a:cubicBezTo>
                  <a:cubicBezTo>
                    <a:pt x="1155" y="144"/>
                    <a:pt x="1194" y="122"/>
                    <a:pt x="1231" y="96"/>
                  </a:cubicBezTo>
                  <a:cubicBezTo>
                    <a:pt x="1239" y="91"/>
                    <a:pt x="1241" y="79"/>
                    <a:pt x="1236" y="71"/>
                  </a:cubicBezTo>
                  <a:cubicBezTo>
                    <a:pt x="1230" y="62"/>
                    <a:pt x="1219" y="59"/>
                    <a:pt x="1211" y="65"/>
                  </a:cubicBezTo>
                  <a:cubicBezTo>
                    <a:pt x="1191" y="76"/>
                    <a:pt x="1171" y="88"/>
                    <a:pt x="1149" y="96"/>
                  </a:cubicBezTo>
                  <a:cubicBezTo>
                    <a:pt x="1152" y="91"/>
                    <a:pt x="1152" y="88"/>
                    <a:pt x="1149" y="82"/>
                  </a:cubicBezTo>
                  <a:cubicBezTo>
                    <a:pt x="1146" y="79"/>
                    <a:pt x="1143" y="76"/>
                    <a:pt x="1143" y="74"/>
                  </a:cubicBezTo>
                  <a:cubicBezTo>
                    <a:pt x="1135" y="68"/>
                    <a:pt x="1132" y="68"/>
                    <a:pt x="1126" y="68"/>
                  </a:cubicBezTo>
                  <a:cubicBezTo>
                    <a:pt x="1112" y="68"/>
                    <a:pt x="1098" y="68"/>
                    <a:pt x="1078" y="71"/>
                  </a:cubicBezTo>
                  <a:cubicBezTo>
                    <a:pt x="1050" y="74"/>
                    <a:pt x="1016" y="82"/>
                    <a:pt x="991" y="85"/>
                  </a:cubicBezTo>
                  <a:cubicBezTo>
                    <a:pt x="977" y="88"/>
                    <a:pt x="968" y="91"/>
                    <a:pt x="960" y="91"/>
                  </a:cubicBezTo>
                  <a:lnTo>
                    <a:pt x="957" y="91"/>
                  </a:lnTo>
                  <a:lnTo>
                    <a:pt x="951" y="91"/>
                  </a:lnTo>
                  <a:lnTo>
                    <a:pt x="946" y="91"/>
                  </a:lnTo>
                  <a:lnTo>
                    <a:pt x="943" y="91"/>
                  </a:lnTo>
                  <a:cubicBezTo>
                    <a:pt x="926" y="96"/>
                    <a:pt x="889" y="105"/>
                    <a:pt x="855" y="113"/>
                  </a:cubicBezTo>
                  <a:cubicBezTo>
                    <a:pt x="850" y="113"/>
                    <a:pt x="844" y="116"/>
                    <a:pt x="838" y="116"/>
                  </a:cubicBezTo>
                  <a:cubicBezTo>
                    <a:pt x="847" y="113"/>
                    <a:pt x="861" y="105"/>
                    <a:pt x="878" y="96"/>
                  </a:cubicBezTo>
                  <a:close/>
                  <a:moveTo>
                    <a:pt x="774" y="175"/>
                  </a:moveTo>
                  <a:cubicBezTo>
                    <a:pt x="793" y="170"/>
                    <a:pt x="838" y="161"/>
                    <a:pt x="878" y="150"/>
                  </a:cubicBezTo>
                  <a:cubicBezTo>
                    <a:pt x="901" y="144"/>
                    <a:pt x="920" y="139"/>
                    <a:pt x="934" y="136"/>
                  </a:cubicBezTo>
                  <a:lnTo>
                    <a:pt x="937" y="136"/>
                  </a:lnTo>
                  <a:cubicBezTo>
                    <a:pt x="901" y="147"/>
                    <a:pt x="850" y="161"/>
                    <a:pt x="802" y="178"/>
                  </a:cubicBezTo>
                  <a:cubicBezTo>
                    <a:pt x="788" y="184"/>
                    <a:pt x="771" y="186"/>
                    <a:pt x="757" y="192"/>
                  </a:cubicBezTo>
                  <a:cubicBezTo>
                    <a:pt x="759" y="184"/>
                    <a:pt x="765" y="178"/>
                    <a:pt x="774" y="175"/>
                  </a:cubicBezTo>
                  <a:close/>
                  <a:moveTo>
                    <a:pt x="632" y="367"/>
                  </a:moveTo>
                  <a:cubicBezTo>
                    <a:pt x="649" y="328"/>
                    <a:pt x="669" y="294"/>
                    <a:pt x="695" y="263"/>
                  </a:cubicBezTo>
                  <a:cubicBezTo>
                    <a:pt x="776" y="246"/>
                    <a:pt x="867" y="226"/>
                    <a:pt x="951" y="203"/>
                  </a:cubicBezTo>
                  <a:cubicBezTo>
                    <a:pt x="965" y="201"/>
                    <a:pt x="977" y="195"/>
                    <a:pt x="991" y="192"/>
                  </a:cubicBezTo>
                  <a:cubicBezTo>
                    <a:pt x="870" y="257"/>
                    <a:pt x="737" y="319"/>
                    <a:pt x="630" y="378"/>
                  </a:cubicBezTo>
                  <a:cubicBezTo>
                    <a:pt x="632" y="373"/>
                    <a:pt x="632" y="370"/>
                    <a:pt x="632" y="367"/>
                  </a:cubicBezTo>
                  <a:close/>
                  <a:moveTo>
                    <a:pt x="601" y="463"/>
                  </a:moveTo>
                  <a:cubicBezTo>
                    <a:pt x="604" y="463"/>
                    <a:pt x="610" y="460"/>
                    <a:pt x="613" y="460"/>
                  </a:cubicBezTo>
                  <a:cubicBezTo>
                    <a:pt x="678" y="446"/>
                    <a:pt x="774" y="412"/>
                    <a:pt x="881" y="373"/>
                  </a:cubicBezTo>
                  <a:lnTo>
                    <a:pt x="813" y="407"/>
                  </a:lnTo>
                  <a:cubicBezTo>
                    <a:pt x="782" y="421"/>
                    <a:pt x="745" y="435"/>
                    <a:pt x="714" y="457"/>
                  </a:cubicBezTo>
                  <a:cubicBezTo>
                    <a:pt x="680" y="477"/>
                    <a:pt x="649" y="500"/>
                    <a:pt x="618" y="522"/>
                  </a:cubicBezTo>
                  <a:cubicBezTo>
                    <a:pt x="607" y="531"/>
                    <a:pt x="599" y="536"/>
                    <a:pt x="590" y="542"/>
                  </a:cubicBezTo>
                  <a:cubicBezTo>
                    <a:pt x="590" y="517"/>
                    <a:pt x="596" y="491"/>
                    <a:pt x="601" y="463"/>
                  </a:cubicBezTo>
                  <a:close/>
                  <a:moveTo>
                    <a:pt x="582" y="641"/>
                  </a:moveTo>
                  <a:lnTo>
                    <a:pt x="582" y="624"/>
                  </a:lnTo>
                  <a:lnTo>
                    <a:pt x="666" y="582"/>
                  </a:lnTo>
                  <a:lnTo>
                    <a:pt x="666" y="584"/>
                  </a:lnTo>
                  <a:cubicBezTo>
                    <a:pt x="635" y="604"/>
                    <a:pt x="610" y="624"/>
                    <a:pt x="582" y="641"/>
                  </a:cubicBezTo>
                  <a:close/>
                  <a:moveTo>
                    <a:pt x="582" y="700"/>
                  </a:moveTo>
                  <a:cubicBezTo>
                    <a:pt x="618" y="683"/>
                    <a:pt x="652" y="661"/>
                    <a:pt x="683" y="641"/>
                  </a:cubicBezTo>
                  <a:cubicBezTo>
                    <a:pt x="652" y="672"/>
                    <a:pt x="618" y="706"/>
                    <a:pt x="587" y="734"/>
                  </a:cubicBezTo>
                  <a:lnTo>
                    <a:pt x="584" y="737"/>
                  </a:lnTo>
                  <a:cubicBezTo>
                    <a:pt x="584" y="725"/>
                    <a:pt x="584" y="711"/>
                    <a:pt x="582" y="700"/>
                  </a:cubicBezTo>
                  <a:close/>
                  <a:moveTo>
                    <a:pt x="596" y="790"/>
                  </a:moveTo>
                  <a:cubicBezTo>
                    <a:pt x="593" y="785"/>
                    <a:pt x="590" y="773"/>
                    <a:pt x="590" y="759"/>
                  </a:cubicBezTo>
                  <a:cubicBezTo>
                    <a:pt x="596" y="765"/>
                    <a:pt x="604" y="768"/>
                    <a:pt x="613" y="762"/>
                  </a:cubicBezTo>
                  <a:cubicBezTo>
                    <a:pt x="635" y="748"/>
                    <a:pt x="661" y="734"/>
                    <a:pt x="686" y="714"/>
                  </a:cubicBezTo>
                  <a:cubicBezTo>
                    <a:pt x="683" y="720"/>
                    <a:pt x="686" y="725"/>
                    <a:pt x="689" y="731"/>
                  </a:cubicBezTo>
                  <a:cubicBezTo>
                    <a:pt x="692" y="734"/>
                    <a:pt x="695" y="737"/>
                    <a:pt x="697" y="737"/>
                  </a:cubicBezTo>
                  <a:cubicBezTo>
                    <a:pt x="666" y="762"/>
                    <a:pt x="635" y="790"/>
                    <a:pt x="607" y="816"/>
                  </a:cubicBezTo>
                  <a:cubicBezTo>
                    <a:pt x="601" y="810"/>
                    <a:pt x="599" y="802"/>
                    <a:pt x="596" y="790"/>
                  </a:cubicBezTo>
                  <a:close/>
                  <a:moveTo>
                    <a:pt x="689" y="926"/>
                  </a:moveTo>
                  <a:cubicBezTo>
                    <a:pt x="680" y="917"/>
                    <a:pt x="675" y="909"/>
                    <a:pt x="663" y="900"/>
                  </a:cubicBezTo>
                  <a:cubicBezTo>
                    <a:pt x="649" y="886"/>
                    <a:pt x="638" y="872"/>
                    <a:pt x="627" y="858"/>
                  </a:cubicBezTo>
                  <a:lnTo>
                    <a:pt x="635" y="858"/>
                  </a:lnTo>
                  <a:cubicBezTo>
                    <a:pt x="666" y="850"/>
                    <a:pt x="692" y="833"/>
                    <a:pt x="714" y="816"/>
                  </a:cubicBezTo>
                  <a:cubicBezTo>
                    <a:pt x="703" y="830"/>
                    <a:pt x="689" y="844"/>
                    <a:pt x="678" y="858"/>
                  </a:cubicBezTo>
                  <a:cubicBezTo>
                    <a:pt x="672" y="864"/>
                    <a:pt x="672" y="875"/>
                    <a:pt x="678" y="884"/>
                  </a:cubicBezTo>
                  <a:cubicBezTo>
                    <a:pt x="683" y="892"/>
                    <a:pt x="695" y="892"/>
                    <a:pt x="703" y="886"/>
                  </a:cubicBezTo>
                  <a:cubicBezTo>
                    <a:pt x="717" y="878"/>
                    <a:pt x="728" y="867"/>
                    <a:pt x="740" y="858"/>
                  </a:cubicBezTo>
                  <a:lnTo>
                    <a:pt x="731" y="867"/>
                  </a:lnTo>
                  <a:cubicBezTo>
                    <a:pt x="726" y="872"/>
                    <a:pt x="726" y="884"/>
                    <a:pt x="731" y="889"/>
                  </a:cubicBezTo>
                  <a:lnTo>
                    <a:pt x="734" y="892"/>
                  </a:lnTo>
                  <a:cubicBezTo>
                    <a:pt x="717" y="900"/>
                    <a:pt x="703" y="915"/>
                    <a:pt x="689" y="926"/>
                  </a:cubicBezTo>
                  <a:close/>
                  <a:moveTo>
                    <a:pt x="734" y="963"/>
                  </a:moveTo>
                  <a:cubicBezTo>
                    <a:pt x="731" y="960"/>
                    <a:pt x="728" y="960"/>
                    <a:pt x="728" y="957"/>
                  </a:cubicBezTo>
                  <a:cubicBezTo>
                    <a:pt x="737" y="954"/>
                    <a:pt x="743" y="948"/>
                    <a:pt x="751" y="946"/>
                  </a:cubicBezTo>
                  <a:cubicBezTo>
                    <a:pt x="745" y="954"/>
                    <a:pt x="740" y="960"/>
                    <a:pt x="734" y="963"/>
                  </a:cubicBezTo>
                  <a:close/>
                  <a:moveTo>
                    <a:pt x="790" y="999"/>
                  </a:moveTo>
                  <a:cubicBezTo>
                    <a:pt x="788" y="996"/>
                    <a:pt x="785" y="996"/>
                    <a:pt x="782" y="994"/>
                  </a:cubicBezTo>
                  <a:cubicBezTo>
                    <a:pt x="793" y="988"/>
                    <a:pt x="805" y="982"/>
                    <a:pt x="819" y="974"/>
                  </a:cubicBezTo>
                  <a:cubicBezTo>
                    <a:pt x="807" y="982"/>
                    <a:pt x="799" y="991"/>
                    <a:pt x="790" y="999"/>
                  </a:cubicBezTo>
                  <a:close/>
                  <a:moveTo>
                    <a:pt x="813" y="875"/>
                  </a:moveTo>
                  <a:cubicBezTo>
                    <a:pt x="830" y="861"/>
                    <a:pt x="847" y="850"/>
                    <a:pt x="864" y="838"/>
                  </a:cubicBezTo>
                  <a:cubicBezTo>
                    <a:pt x="864" y="841"/>
                    <a:pt x="864" y="844"/>
                    <a:pt x="867" y="847"/>
                  </a:cubicBezTo>
                  <a:cubicBezTo>
                    <a:pt x="864" y="847"/>
                    <a:pt x="864" y="847"/>
                    <a:pt x="861" y="850"/>
                  </a:cubicBezTo>
                  <a:cubicBezTo>
                    <a:pt x="855" y="852"/>
                    <a:pt x="841" y="861"/>
                    <a:pt x="824" y="869"/>
                  </a:cubicBezTo>
                  <a:cubicBezTo>
                    <a:pt x="822" y="869"/>
                    <a:pt x="819" y="872"/>
                    <a:pt x="813" y="875"/>
                  </a:cubicBezTo>
                  <a:close/>
                  <a:moveTo>
                    <a:pt x="841" y="1033"/>
                  </a:moveTo>
                  <a:cubicBezTo>
                    <a:pt x="836" y="1033"/>
                    <a:pt x="836" y="1030"/>
                    <a:pt x="833" y="1030"/>
                  </a:cubicBezTo>
                  <a:cubicBezTo>
                    <a:pt x="833" y="1030"/>
                    <a:pt x="830" y="1030"/>
                    <a:pt x="830" y="1027"/>
                  </a:cubicBezTo>
                  <a:cubicBezTo>
                    <a:pt x="836" y="1022"/>
                    <a:pt x="841" y="1019"/>
                    <a:pt x="847" y="1013"/>
                  </a:cubicBezTo>
                  <a:cubicBezTo>
                    <a:pt x="841" y="1019"/>
                    <a:pt x="841" y="1025"/>
                    <a:pt x="841" y="1033"/>
                  </a:cubicBezTo>
                  <a:close/>
                  <a:moveTo>
                    <a:pt x="833" y="923"/>
                  </a:moveTo>
                  <a:cubicBezTo>
                    <a:pt x="844" y="912"/>
                    <a:pt x="855" y="903"/>
                    <a:pt x="864" y="895"/>
                  </a:cubicBezTo>
                  <a:lnTo>
                    <a:pt x="875" y="884"/>
                  </a:lnTo>
                  <a:cubicBezTo>
                    <a:pt x="875" y="889"/>
                    <a:pt x="878" y="895"/>
                    <a:pt x="878" y="898"/>
                  </a:cubicBezTo>
                  <a:cubicBezTo>
                    <a:pt x="867" y="906"/>
                    <a:pt x="850" y="915"/>
                    <a:pt x="833" y="923"/>
                  </a:cubicBezTo>
                  <a:close/>
                  <a:moveTo>
                    <a:pt x="898" y="951"/>
                  </a:moveTo>
                  <a:cubicBezTo>
                    <a:pt x="901" y="957"/>
                    <a:pt x="901" y="963"/>
                    <a:pt x="903" y="968"/>
                  </a:cubicBezTo>
                  <a:cubicBezTo>
                    <a:pt x="906" y="979"/>
                    <a:pt x="906" y="991"/>
                    <a:pt x="906" y="996"/>
                  </a:cubicBezTo>
                  <a:lnTo>
                    <a:pt x="906" y="1002"/>
                  </a:lnTo>
                  <a:cubicBezTo>
                    <a:pt x="903" y="1016"/>
                    <a:pt x="898" y="1022"/>
                    <a:pt x="889" y="1027"/>
                  </a:cubicBezTo>
                  <a:cubicBezTo>
                    <a:pt x="886" y="1030"/>
                    <a:pt x="884" y="1030"/>
                    <a:pt x="881" y="1030"/>
                  </a:cubicBezTo>
                  <a:cubicBezTo>
                    <a:pt x="884" y="1016"/>
                    <a:pt x="889" y="1002"/>
                    <a:pt x="889" y="985"/>
                  </a:cubicBezTo>
                  <a:lnTo>
                    <a:pt x="889" y="965"/>
                  </a:lnTo>
                  <a:cubicBezTo>
                    <a:pt x="889" y="963"/>
                    <a:pt x="889" y="963"/>
                    <a:pt x="886" y="960"/>
                  </a:cubicBezTo>
                  <a:cubicBezTo>
                    <a:pt x="889" y="957"/>
                    <a:pt x="892" y="954"/>
                    <a:pt x="898" y="951"/>
                  </a:cubicBezTo>
                  <a:close/>
                  <a:moveTo>
                    <a:pt x="1047" y="511"/>
                  </a:moveTo>
                  <a:cubicBezTo>
                    <a:pt x="1025" y="522"/>
                    <a:pt x="1005" y="534"/>
                    <a:pt x="991" y="542"/>
                  </a:cubicBezTo>
                  <a:cubicBezTo>
                    <a:pt x="982" y="548"/>
                    <a:pt x="977" y="551"/>
                    <a:pt x="971" y="553"/>
                  </a:cubicBezTo>
                  <a:cubicBezTo>
                    <a:pt x="968" y="556"/>
                    <a:pt x="965" y="556"/>
                    <a:pt x="965" y="559"/>
                  </a:cubicBezTo>
                  <a:lnTo>
                    <a:pt x="960" y="565"/>
                  </a:lnTo>
                  <a:cubicBezTo>
                    <a:pt x="954" y="573"/>
                    <a:pt x="954" y="578"/>
                    <a:pt x="957" y="584"/>
                  </a:cubicBezTo>
                  <a:cubicBezTo>
                    <a:pt x="960" y="589"/>
                    <a:pt x="963" y="593"/>
                    <a:pt x="968" y="593"/>
                  </a:cubicBezTo>
                  <a:cubicBezTo>
                    <a:pt x="963" y="596"/>
                    <a:pt x="957" y="599"/>
                    <a:pt x="951" y="604"/>
                  </a:cubicBezTo>
                  <a:cubicBezTo>
                    <a:pt x="923" y="624"/>
                    <a:pt x="903" y="649"/>
                    <a:pt x="892" y="669"/>
                  </a:cubicBezTo>
                  <a:cubicBezTo>
                    <a:pt x="889" y="672"/>
                    <a:pt x="886" y="672"/>
                    <a:pt x="884" y="675"/>
                  </a:cubicBezTo>
                  <a:cubicBezTo>
                    <a:pt x="878" y="686"/>
                    <a:pt x="872" y="697"/>
                    <a:pt x="870" y="709"/>
                  </a:cubicBezTo>
                  <a:cubicBezTo>
                    <a:pt x="867" y="709"/>
                    <a:pt x="864" y="711"/>
                    <a:pt x="864" y="711"/>
                  </a:cubicBezTo>
                  <a:cubicBezTo>
                    <a:pt x="853" y="720"/>
                    <a:pt x="844" y="728"/>
                    <a:pt x="833" y="734"/>
                  </a:cubicBezTo>
                  <a:cubicBezTo>
                    <a:pt x="836" y="731"/>
                    <a:pt x="838" y="725"/>
                    <a:pt x="841" y="723"/>
                  </a:cubicBezTo>
                  <a:cubicBezTo>
                    <a:pt x="847" y="717"/>
                    <a:pt x="846" y="706"/>
                    <a:pt x="841" y="700"/>
                  </a:cubicBezTo>
                  <a:cubicBezTo>
                    <a:pt x="835" y="694"/>
                    <a:pt x="827" y="692"/>
                    <a:pt x="819" y="694"/>
                  </a:cubicBezTo>
                  <a:cubicBezTo>
                    <a:pt x="785" y="714"/>
                    <a:pt x="757" y="737"/>
                    <a:pt x="731" y="759"/>
                  </a:cubicBezTo>
                  <a:lnTo>
                    <a:pt x="740" y="751"/>
                  </a:lnTo>
                  <a:cubicBezTo>
                    <a:pt x="776" y="720"/>
                    <a:pt x="816" y="689"/>
                    <a:pt x="853" y="658"/>
                  </a:cubicBezTo>
                  <a:cubicBezTo>
                    <a:pt x="858" y="655"/>
                    <a:pt x="858" y="649"/>
                    <a:pt x="858" y="644"/>
                  </a:cubicBezTo>
                  <a:cubicBezTo>
                    <a:pt x="858" y="638"/>
                    <a:pt x="855" y="632"/>
                    <a:pt x="850" y="630"/>
                  </a:cubicBezTo>
                  <a:cubicBezTo>
                    <a:pt x="881" y="607"/>
                    <a:pt x="915" y="582"/>
                    <a:pt x="946" y="556"/>
                  </a:cubicBezTo>
                  <a:cubicBezTo>
                    <a:pt x="954" y="551"/>
                    <a:pt x="954" y="539"/>
                    <a:pt x="949" y="531"/>
                  </a:cubicBezTo>
                  <a:cubicBezTo>
                    <a:pt x="943" y="522"/>
                    <a:pt x="934" y="519"/>
                    <a:pt x="926" y="525"/>
                  </a:cubicBezTo>
                  <a:cubicBezTo>
                    <a:pt x="878" y="548"/>
                    <a:pt x="819" y="584"/>
                    <a:pt x="759" y="624"/>
                  </a:cubicBezTo>
                  <a:cubicBezTo>
                    <a:pt x="771" y="613"/>
                    <a:pt x="782" y="607"/>
                    <a:pt x="790" y="601"/>
                  </a:cubicBezTo>
                  <a:lnTo>
                    <a:pt x="793" y="599"/>
                  </a:lnTo>
                  <a:cubicBezTo>
                    <a:pt x="816" y="579"/>
                    <a:pt x="855" y="551"/>
                    <a:pt x="901" y="522"/>
                  </a:cubicBezTo>
                  <a:cubicBezTo>
                    <a:pt x="909" y="517"/>
                    <a:pt x="917" y="514"/>
                    <a:pt x="923" y="508"/>
                  </a:cubicBezTo>
                  <a:cubicBezTo>
                    <a:pt x="960" y="491"/>
                    <a:pt x="999" y="472"/>
                    <a:pt x="1033" y="455"/>
                  </a:cubicBezTo>
                  <a:cubicBezTo>
                    <a:pt x="1042" y="449"/>
                    <a:pt x="1047" y="440"/>
                    <a:pt x="1042" y="432"/>
                  </a:cubicBezTo>
                  <a:cubicBezTo>
                    <a:pt x="1039" y="424"/>
                    <a:pt x="1030" y="421"/>
                    <a:pt x="1022" y="421"/>
                  </a:cubicBezTo>
                  <a:cubicBezTo>
                    <a:pt x="1061" y="401"/>
                    <a:pt x="1186" y="347"/>
                    <a:pt x="1301" y="297"/>
                  </a:cubicBezTo>
                  <a:cubicBezTo>
                    <a:pt x="1324" y="288"/>
                    <a:pt x="1344" y="277"/>
                    <a:pt x="1363" y="268"/>
                  </a:cubicBezTo>
                  <a:cubicBezTo>
                    <a:pt x="1267" y="325"/>
                    <a:pt x="1203" y="370"/>
                    <a:pt x="1123" y="421"/>
                  </a:cubicBezTo>
                  <a:cubicBezTo>
                    <a:pt x="1107" y="426"/>
                    <a:pt x="1090" y="435"/>
                    <a:pt x="1073" y="440"/>
                  </a:cubicBezTo>
                  <a:cubicBezTo>
                    <a:pt x="1047" y="452"/>
                    <a:pt x="1025" y="460"/>
                    <a:pt x="1008" y="469"/>
                  </a:cubicBezTo>
                  <a:cubicBezTo>
                    <a:pt x="999" y="474"/>
                    <a:pt x="991" y="477"/>
                    <a:pt x="985" y="480"/>
                  </a:cubicBezTo>
                  <a:cubicBezTo>
                    <a:pt x="980" y="483"/>
                    <a:pt x="974" y="488"/>
                    <a:pt x="968" y="494"/>
                  </a:cubicBezTo>
                  <a:cubicBezTo>
                    <a:pt x="965" y="500"/>
                    <a:pt x="963" y="508"/>
                    <a:pt x="965" y="514"/>
                  </a:cubicBezTo>
                  <a:cubicBezTo>
                    <a:pt x="968" y="519"/>
                    <a:pt x="974" y="525"/>
                    <a:pt x="982" y="525"/>
                  </a:cubicBezTo>
                  <a:lnTo>
                    <a:pt x="988" y="525"/>
                  </a:lnTo>
                  <a:cubicBezTo>
                    <a:pt x="991" y="525"/>
                    <a:pt x="994" y="522"/>
                    <a:pt x="999" y="522"/>
                  </a:cubicBezTo>
                  <a:cubicBezTo>
                    <a:pt x="1013" y="517"/>
                    <a:pt x="1039" y="505"/>
                    <a:pt x="1064" y="494"/>
                  </a:cubicBezTo>
                  <a:cubicBezTo>
                    <a:pt x="1090" y="483"/>
                    <a:pt x="1115" y="469"/>
                    <a:pt x="1132" y="460"/>
                  </a:cubicBezTo>
                  <a:cubicBezTo>
                    <a:pt x="1135" y="457"/>
                    <a:pt x="1138" y="457"/>
                    <a:pt x="1140" y="455"/>
                  </a:cubicBezTo>
                  <a:lnTo>
                    <a:pt x="1143" y="455"/>
                  </a:lnTo>
                  <a:cubicBezTo>
                    <a:pt x="1163" y="446"/>
                    <a:pt x="1186" y="438"/>
                    <a:pt x="1211" y="429"/>
                  </a:cubicBezTo>
                  <a:cubicBezTo>
                    <a:pt x="1203" y="432"/>
                    <a:pt x="1194" y="438"/>
                    <a:pt x="1186" y="443"/>
                  </a:cubicBezTo>
                  <a:cubicBezTo>
                    <a:pt x="1146" y="463"/>
                    <a:pt x="1092" y="488"/>
                    <a:pt x="1047" y="511"/>
                  </a:cubicBezTo>
                  <a:close/>
                  <a:moveTo>
                    <a:pt x="1203" y="548"/>
                  </a:moveTo>
                  <a:lnTo>
                    <a:pt x="1152" y="565"/>
                  </a:lnTo>
                  <a:cubicBezTo>
                    <a:pt x="1146" y="565"/>
                    <a:pt x="1140" y="562"/>
                    <a:pt x="1135" y="562"/>
                  </a:cubicBezTo>
                  <a:cubicBezTo>
                    <a:pt x="1115" y="559"/>
                    <a:pt x="1098" y="559"/>
                    <a:pt x="1084" y="559"/>
                  </a:cubicBezTo>
                  <a:cubicBezTo>
                    <a:pt x="1166" y="531"/>
                    <a:pt x="1284" y="488"/>
                    <a:pt x="1389" y="449"/>
                  </a:cubicBezTo>
                  <a:cubicBezTo>
                    <a:pt x="1400" y="446"/>
                    <a:pt x="1409" y="440"/>
                    <a:pt x="1420" y="438"/>
                  </a:cubicBezTo>
                  <a:cubicBezTo>
                    <a:pt x="1397" y="449"/>
                    <a:pt x="1375" y="460"/>
                    <a:pt x="1358" y="466"/>
                  </a:cubicBezTo>
                  <a:cubicBezTo>
                    <a:pt x="1346" y="472"/>
                    <a:pt x="1338" y="474"/>
                    <a:pt x="1332" y="477"/>
                  </a:cubicBezTo>
                  <a:cubicBezTo>
                    <a:pt x="1330" y="477"/>
                    <a:pt x="1330" y="477"/>
                    <a:pt x="1327" y="480"/>
                  </a:cubicBezTo>
                  <a:lnTo>
                    <a:pt x="1324" y="480"/>
                  </a:lnTo>
                  <a:cubicBezTo>
                    <a:pt x="1298" y="494"/>
                    <a:pt x="1259" y="517"/>
                    <a:pt x="1217" y="536"/>
                  </a:cubicBezTo>
                  <a:cubicBezTo>
                    <a:pt x="1214" y="545"/>
                    <a:pt x="1208" y="545"/>
                    <a:pt x="1203" y="548"/>
                  </a:cubicBezTo>
                  <a:close/>
                  <a:moveTo>
                    <a:pt x="1262" y="590"/>
                  </a:moveTo>
                  <a:cubicBezTo>
                    <a:pt x="1256" y="593"/>
                    <a:pt x="1253" y="596"/>
                    <a:pt x="1250" y="599"/>
                  </a:cubicBezTo>
                  <a:lnTo>
                    <a:pt x="1248" y="601"/>
                  </a:lnTo>
                  <a:cubicBezTo>
                    <a:pt x="1239" y="596"/>
                    <a:pt x="1228" y="590"/>
                    <a:pt x="1217" y="584"/>
                  </a:cubicBezTo>
                  <a:lnTo>
                    <a:pt x="1219" y="584"/>
                  </a:lnTo>
                  <a:cubicBezTo>
                    <a:pt x="1256" y="573"/>
                    <a:pt x="1293" y="562"/>
                    <a:pt x="1321" y="551"/>
                  </a:cubicBezTo>
                  <a:cubicBezTo>
                    <a:pt x="1341" y="542"/>
                    <a:pt x="1369" y="534"/>
                    <a:pt x="1403" y="522"/>
                  </a:cubicBezTo>
                  <a:cubicBezTo>
                    <a:pt x="1397" y="525"/>
                    <a:pt x="1394" y="528"/>
                    <a:pt x="1389" y="528"/>
                  </a:cubicBezTo>
                  <a:cubicBezTo>
                    <a:pt x="1352" y="548"/>
                    <a:pt x="1318" y="565"/>
                    <a:pt x="1290" y="579"/>
                  </a:cubicBezTo>
                  <a:cubicBezTo>
                    <a:pt x="1279" y="584"/>
                    <a:pt x="1270" y="587"/>
                    <a:pt x="1262" y="590"/>
                  </a:cubicBezTo>
                  <a:close/>
                  <a:moveTo>
                    <a:pt x="1273" y="630"/>
                  </a:moveTo>
                  <a:cubicBezTo>
                    <a:pt x="1282" y="624"/>
                    <a:pt x="1293" y="618"/>
                    <a:pt x="1304" y="613"/>
                  </a:cubicBezTo>
                  <a:cubicBezTo>
                    <a:pt x="1344" y="596"/>
                    <a:pt x="1409" y="570"/>
                    <a:pt x="1473" y="548"/>
                  </a:cubicBezTo>
                  <a:cubicBezTo>
                    <a:pt x="1496" y="539"/>
                    <a:pt x="1519" y="531"/>
                    <a:pt x="1538" y="525"/>
                  </a:cubicBezTo>
                  <a:lnTo>
                    <a:pt x="1521" y="534"/>
                  </a:lnTo>
                  <a:cubicBezTo>
                    <a:pt x="1502" y="545"/>
                    <a:pt x="1482" y="553"/>
                    <a:pt x="1471" y="559"/>
                  </a:cubicBezTo>
                  <a:lnTo>
                    <a:pt x="1454" y="567"/>
                  </a:lnTo>
                  <a:lnTo>
                    <a:pt x="1451" y="567"/>
                  </a:lnTo>
                  <a:lnTo>
                    <a:pt x="1448" y="567"/>
                  </a:lnTo>
                  <a:lnTo>
                    <a:pt x="1445" y="567"/>
                  </a:lnTo>
                  <a:cubicBezTo>
                    <a:pt x="1442" y="567"/>
                    <a:pt x="1400" y="593"/>
                    <a:pt x="1355" y="618"/>
                  </a:cubicBezTo>
                  <a:cubicBezTo>
                    <a:pt x="1332" y="630"/>
                    <a:pt x="1307" y="644"/>
                    <a:pt x="1287" y="652"/>
                  </a:cubicBezTo>
                  <a:cubicBezTo>
                    <a:pt x="1284" y="644"/>
                    <a:pt x="1279" y="635"/>
                    <a:pt x="1273" y="630"/>
                  </a:cubicBezTo>
                  <a:close/>
                  <a:moveTo>
                    <a:pt x="1250" y="963"/>
                  </a:moveTo>
                  <a:lnTo>
                    <a:pt x="1259" y="963"/>
                  </a:lnTo>
                  <a:cubicBezTo>
                    <a:pt x="1256" y="963"/>
                    <a:pt x="1250" y="965"/>
                    <a:pt x="1248" y="965"/>
                  </a:cubicBezTo>
                  <a:lnTo>
                    <a:pt x="1250" y="963"/>
                  </a:lnTo>
                  <a:close/>
                  <a:moveTo>
                    <a:pt x="1205" y="1036"/>
                  </a:moveTo>
                  <a:cubicBezTo>
                    <a:pt x="1208" y="1030"/>
                    <a:pt x="1211" y="1025"/>
                    <a:pt x="1214" y="1016"/>
                  </a:cubicBezTo>
                  <a:cubicBezTo>
                    <a:pt x="1234" y="1013"/>
                    <a:pt x="1256" y="1011"/>
                    <a:pt x="1279" y="1005"/>
                  </a:cubicBezTo>
                  <a:lnTo>
                    <a:pt x="1282" y="1005"/>
                  </a:lnTo>
                  <a:cubicBezTo>
                    <a:pt x="1267" y="1011"/>
                    <a:pt x="1256" y="1016"/>
                    <a:pt x="1245" y="1025"/>
                  </a:cubicBezTo>
                  <a:cubicBezTo>
                    <a:pt x="1231" y="1033"/>
                    <a:pt x="1217" y="1039"/>
                    <a:pt x="1203" y="1047"/>
                  </a:cubicBezTo>
                  <a:cubicBezTo>
                    <a:pt x="1203" y="1044"/>
                    <a:pt x="1205" y="1042"/>
                    <a:pt x="1205" y="103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595A5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636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080C693-AEFC-41FD-BDD4-913BAB0DDC21}" type="datetimeFigureOut">
              <a:rPr lang="en-AU" smtClean="0"/>
              <a:t>9/08/2020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1C689D0-C062-4C02-BF43-EF47B8FCCFE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"/>
          <p:cNvSpPr txBox="1"/>
          <p:nvPr userDrawn="1"/>
        </p:nvSpPr>
        <p:spPr>
          <a:xfrm>
            <a:off x="0" y="6520180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328" y="2"/>
            <a:ext cx="9143347" cy="1052735"/>
          </a:xfrm>
          <a:prstGeom prst="rect">
            <a:avLst/>
          </a:prstGeom>
          <a:solidFill>
            <a:srgbClr val="E9F5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5202" y="457201"/>
            <a:ext cx="8000475" cy="3075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800" y="1341439"/>
            <a:ext cx="7999200" cy="4394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AU" noProof="0" dirty="0"/>
              <a:t>Use the increase/decrease list level buttons to change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Sixth level</a:t>
            </a:r>
          </a:p>
          <a:p>
            <a:pPr lvl="6"/>
            <a:r>
              <a:rPr lang="en-AU" noProof="0" dirty="0"/>
              <a:t>Seventh level</a:t>
            </a:r>
          </a:p>
          <a:p>
            <a:pPr lvl="7"/>
            <a:r>
              <a:rPr lang="en-AU" noProof="0" dirty="0"/>
              <a:t>Eighth level</a:t>
            </a:r>
          </a:p>
          <a:p>
            <a:pPr lvl="8"/>
            <a:r>
              <a:rPr lang="en-AU" noProof="0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4973" y="6590336"/>
            <a:ext cx="2269225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6010" y="6428336"/>
            <a:ext cx="5358546" cy="1632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lang="en-AU" sz="1000" b="1" dirty="0">
                <a:solidFill>
                  <a:schemeClr val="tx2"/>
                </a:solidFill>
                <a:latin typeface="+mn-lt"/>
                <a:cs typeface="Arial" pitchFamily="34" charset="0"/>
              </a:defRPr>
            </a:lvl1pPr>
          </a:lstStyle>
          <a:p>
            <a:endParaRPr>
              <a:solidFill>
                <a:srgbClr val="007DB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4800" y="6429600"/>
            <a:ext cx="514400" cy="16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D185EA1E-79F1-42FE-BF0E-812787AB23E5}" type="slidenum">
              <a:rPr lang="en-AU" smtClean="0">
                <a:solidFill>
                  <a:srgbClr val="595A5B"/>
                </a:solidFill>
              </a:rPr>
              <a:pPr/>
              <a:t>‹#›</a:t>
            </a:fld>
            <a:endParaRPr lang="en-AU" dirty="0">
              <a:solidFill>
                <a:srgbClr val="595A5B"/>
              </a:solidFill>
            </a:endParaRPr>
          </a:p>
        </p:txBody>
      </p:sp>
      <p:sp>
        <p:nvSpPr>
          <p:cNvPr id="7" name="fl"/>
          <p:cNvSpPr txBox="1"/>
          <p:nvPr userDrawn="1"/>
        </p:nvSpPr>
        <p:spPr>
          <a:xfrm>
            <a:off x="0" y="6520180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IN">
              <a:solidFill>
                <a:srgbClr val="595A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7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</p:sldLayoutIdLs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1900" b="1" kern="1200" cap="all" baseline="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15900" indent="-215900" algn="l" defTabSz="914400" rtl="0" eaLnBrk="1" latinLnBrk="0" hangingPunct="1">
        <a:spcBef>
          <a:spcPts val="600"/>
        </a:spcBef>
        <a:buClr>
          <a:srgbClr val="5BC6E8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432000" indent="-216000" algn="l" defTabSz="914400" rtl="0" eaLnBrk="1" latinLnBrk="0" hangingPunct="1">
        <a:spcBef>
          <a:spcPts val="600"/>
        </a:spcBef>
        <a:buClr>
          <a:srgbClr val="5BC6E8"/>
        </a:buClr>
        <a:buFont typeface="Verdan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648000" indent="-216000" algn="l" defTabSz="914400" rtl="0" eaLnBrk="1" latinLnBrk="0" hangingPunct="1">
        <a:spcBef>
          <a:spcPts val="600"/>
        </a:spcBef>
        <a:buClr>
          <a:srgbClr val="5BC6E8"/>
        </a:buClr>
        <a:buFont typeface="Verdan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864000" indent="-216000" algn="l" defTabSz="914400" rtl="0" eaLnBrk="1" latinLnBrk="0" hangingPunct="1">
        <a:spcBef>
          <a:spcPts val="600"/>
        </a:spcBef>
        <a:buClr>
          <a:srgbClr val="5BC6E8"/>
        </a:buClr>
        <a:buFont typeface="Verdana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1080000" indent="-216000" algn="l" defTabSz="914400" rtl="0" eaLnBrk="1" latinLnBrk="0" hangingPunct="1">
        <a:spcBef>
          <a:spcPts val="600"/>
        </a:spcBef>
        <a:buClr>
          <a:srgbClr val="5BC6E8"/>
        </a:buClr>
        <a:buFont typeface="Verdan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6pPr>
      <a:lvl7pPr marL="1296000" indent="-216000" algn="l" defTabSz="914400" rtl="0" eaLnBrk="1" latinLnBrk="0" hangingPunct="1">
        <a:spcBef>
          <a:spcPts val="600"/>
        </a:spcBef>
        <a:buClr>
          <a:srgbClr val="5BC6E8"/>
        </a:buClr>
        <a:buFont typeface="Verdan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7pPr>
      <a:lvl8pPr marL="1512000" indent="-216000" algn="l" defTabSz="914400" rtl="0" eaLnBrk="1" latinLnBrk="0" hangingPunct="1">
        <a:spcBef>
          <a:spcPts val="600"/>
        </a:spcBef>
        <a:buClr>
          <a:srgbClr val="5BC6E8"/>
        </a:buClr>
        <a:buFont typeface="Verdan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8pPr>
      <a:lvl9pPr marL="1728000" indent="-216000" algn="l" defTabSz="914400" rtl="0" eaLnBrk="1" latinLnBrk="0" hangingPunct="1">
        <a:spcBef>
          <a:spcPts val="600"/>
        </a:spcBef>
        <a:buClr>
          <a:srgbClr val="5BC6E8"/>
        </a:buClr>
        <a:buFont typeface="Verdan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d.atlassian.com/login?continue=https://start.atlassian.com/" TargetMode="External"/><Relationship Id="rId2" Type="http://schemas.openxmlformats.org/officeDocument/2006/relationships/hyperlink" Target="https://developer.servicenow.com/dev.d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sonviewer.com/" TargetMode="External"/><Relationship Id="rId5" Type="http://schemas.openxmlformats.org/officeDocument/2006/relationships/hyperlink" Target="https://developer.atlassian.com/server/jira/platform/jira-rest-api-examples/" TargetMode="External"/><Relationship Id="rId4" Type="http://schemas.openxmlformats.org/officeDocument/2006/relationships/hyperlink" Target="https://developer.atlassian.com/cloud/jira/platform/rest/v3/api-group-issues/#api-rest-api-3-issue-pos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7965774" y="5488291"/>
            <a:ext cx="903021" cy="193712"/>
          </a:xfrm>
          <a:custGeom>
            <a:avLst/>
            <a:gdLst>
              <a:gd name="T0" fmla="*/ 2733 w 2734"/>
              <a:gd name="T1" fmla="*/ 54 h 588"/>
              <a:gd name="T2" fmla="*/ 2524 w 2734"/>
              <a:gd name="T3" fmla="*/ 108 h 588"/>
              <a:gd name="T4" fmla="*/ 708 w 2734"/>
              <a:gd name="T5" fmla="*/ 268 h 588"/>
              <a:gd name="T6" fmla="*/ 461 w 2734"/>
              <a:gd name="T7" fmla="*/ 275 h 588"/>
              <a:gd name="T8" fmla="*/ 402 w 2734"/>
              <a:gd name="T9" fmla="*/ 286 h 588"/>
              <a:gd name="T10" fmla="*/ 825 w 2734"/>
              <a:gd name="T11" fmla="*/ 333 h 588"/>
              <a:gd name="T12" fmla="*/ 1436 w 2734"/>
              <a:gd name="T13" fmla="*/ 308 h 588"/>
              <a:gd name="T14" fmla="*/ 1615 w 2734"/>
              <a:gd name="T15" fmla="*/ 312 h 588"/>
              <a:gd name="T16" fmla="*/ 1673 w 2734"/>
              <a:gd name="T17" fmla="*/ 340 h 588"/>
              <a:gd name="T18" fmla="*/ 1593 w 2734"/>
              <a:gd name="T19" fmla="*/ 385 h 588"/>
              <a:gd name="T20" fmla="*/ 1220 w 2734"/>
              <a:gd name="T21" fmla="*/ 404 h 588"/>
              <a:gd name="T22" fmla="*/ 320 w 2734"/>
              <a:gd name="T23" fmla="*/ 350 h 588"/>
              <a:gd name="T24" fmla="*/ 202 w 2734"/>
              <a:gd name="T25" fmla="*/ 355 h 588"/>
              <a:gd name="T26" fmla="*/ 534 w 2734"/>
              <a:gd name="T27" fmla="*/ 406 h 588"/>
              <a:gd name="T28" fmla="*/ 1264 w 2734"/>
              <a:gd name="T29" fmla="*/ 446 h 588"/>
              <a:gd name="T30" fmla="*/ 1431 w 2734"/>
              <a:gd name="T31" fmla="*/ 479 h 588"/>
              <a:gd name="T32" fmla="*/ 1485 w 2734"/>
              <a:gd name="T33" fmla="*/ 550 h 588"/>
              <a:gd name="T34" fmla="*/ 233 w 2734"/>
              <a:gd name="T35" fmla="*/ 550 h 588"/>
              <a:gd name="T36" fmla="*/ 165 w 2734"/>
              <a:gd name="T37" fmla="*/ 528 h 588"/>
              <a:gd name="T38" fmla="*/ 165 w 2734"/>
              <a:gd name="T39" fmla="*/ 503 h 588"/>
              <a:gd name="T40" fmla="*/ 224 w 2734"/>
              <a:gd name="T41" fmla="*/ 496 h 588"/>
              <a:gd name="T42" fmla="*/ 938 w 2734"/>
              <a:gd name="T43" fmla="*/ 519 h 588"/>
              <a:gd name="T44" fmla="*/ 1145 w 2734"/>
              <a:gd name="T45" fmla="*/ 505 h 588"/>
              <a:gd name="T46" fmla="*/ 1145 w 2734"/>
              <a:gd name="T47" fmla="*/ 484 h 588"/>
              <a:gd name="T48" fmla="*/ 1084 w 2734"/>
              <a:gd name="T49" fmla="*/ 472 h 588"/>
              <a:gd name="T50" fmla="*/ 506 w 2734"/>
              <a:gd name="T51" fmla="*/ 439 h 588"/>
              <a:gd name="T52" fmla="*/ 118 w 2734"/>
              <a:gd name="T53" fmla="*/ 380 h 588"/>
              <a:gd name="T54" fmla="*/ 0 w 2734"/>
              <a:gd name="T55" fmla="*/ 319 h 588"/>
              <a:gd name="T56" fmla="*/ 127 w 2734"/>
              <a:gd name="T57" fmla="*/ 305 h 588"/>
              <a:gd name="T58" fmla="*/ 252 w 2734"/>
              <a:gd name="T59" fmla="*/ 308 h 588"/>
              <a:gd name="T60" fmla="*/ 339 w 2734"/>
              <a:gd name="T61" fmla="*/ 239 h 588"/>
              <a:gd name="T62" fmla="*/ 985 w 2734"/>
              <a:gd name="T63" fmla="*/ 225 h 588"/>
              <a:gd name="T64" fmla="*/ 2186 w 2734"/>
              <a:gd name="T65" fmla="*/ 127 h 588"/>
              <a:gd name="T66" fmla="*/ 2667 w 2734"/>
              <a:gd name="T67" fmla="*/ 23 h 588"/>
              <a:gd name="T68" fmla="*/ 2733 w 2734"/>
              <a:gd name="T69" fmla="*/ 54 h 588"/>
              <a:gd name="T70" fmla="*/ 1373 w 2734"/>
              <a:gd name="T71" fmla="*/ 514 h 588"/>
              <a:gd name="T72" fmla="*/ 1178 w 2734"/>
              <a:gd name="T73" fmla="*/ 498 h 588"/>
              <a:gd name="T74" fmla="*/ 1373 w 2734"/>
              <a:gd name="T75" fmla="*/ 514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734" h="588">
                <a:moveTo>
                  <a:pt x="2733" y="54"/>
                </a:moveTo>
                <a:cubicBezTo>
                  <a:pt x="2660" y="73"/>
                  <a:pt x="2592" y="91"/>
                  <a:pt x="2524" y="108"/>
                </a:cubicBezTo>
                <a:cubicBezTo>
                  <a:pt x="1925" y="242"/>
                  <a:pt x="1316" y="263"/>
                  <a:pt x="708" y="268"/>
                </a:cubicBezTo>
                <a:cubicBezTo>
                  <a:pt x="625" y="268"/>
                  <a:pt x="543" y="272"/>
                  <a:pt x="461" y="275"/>
                </a:cubicBezTo>
                <a:cubicBezTo>
                  <a:pt x="442" y="275"/>
                  <a:pt x="421" y="279"/>
                  <a:pt x="402" y="286"/>
                </a:cubicBezTo>
                <a:cubicBezTo>
                  <a:pt x="541" y="329"/>
                  <a:pt x="684" y="336"/>
                  <a:pt x="825" y="333"/>
                </a:cubicBezTo>
                <a:cubicBezTo>
                  <a:pt x="1029" y="329"/>
                  <a:pt x="1232" y="315"/>
                  <a:pt x="1436" y="308"/>
                </a:cubicBezTo>
                <a:cubicBezTo>
                  <a:pt x="1495" y="305"/>
                  <a:pt x="1556" y="308"/>
                  <a:pt x="1615" y="312"/>
                </a:cubicBezTo>
                <a:cubicBezTo>
                  <a:pt x="1633" y="315"/>
                  <a:pt x="1652" y="329"/>
                  <a:pt x="1673" y="340"/>
                </a:cubicBezTo>
                <a:cubicBezTo>
                  <a:pt x="1650" y="385"/>
                  <a:pt x="1622" y="383"/>
                  <a:pt x="1593" y="385"/>
                </a:cubicBezTo>
                <a:cubicBezTo>
                  <a:pt x="1469" y="392"/>
                  <a:pt x="1344" y="409"/>
                  <a:pt x="1220" y="404"/>
                </a:cubicBezTo>
                <a:cubicBezTo>
                  <a:pt x="919" y="392"/>
                  <a:pt x="621" y="369"/>
                  <a:pt x="320" y="350"/>
                </a:cubicBezTo>
                <a:cubicBezTo>
                  <a:pt x="280" y="347"/>
                  <a:pt x="242" y="347"/>
                  <a:pt x="202" y="355"/>
                </a:cubicBezTo>
                <a:cubicBezTo>
                  <a:pt x="310" y="387"/>
                  <a:pt x="423" y="402"/>
                  <a:pt x="534" y="406"/>
                </a:cubicBezTo>
                <a:cubicBezTo>
                  <a:pt x="778" y="420"/>
                  <a:pt x="1020" y="432"/>
                  <a:pt x="1264" y="446"/>
                </a:cubicBezTo>
                <a:cubicBezTo>
                  <a:pt x="1321" y="451"/>
                  <a:pt x="1377" y="465"/>
                  <a:pt x="1431" y="479"/>
                </a:cubicBezTo>
                <a:cubicBezTo>
                  <a:pt x="1459" y="486"/>
                  <a:pt x="1492" y="503"/>
                  <a:pt x="1485" y="550"/>
                </a:cubicBezTo>
                <a:cubicBezTo>
                  <a:pt x="1384" y="587"/>
                  <a:pt x="444" y="587"/>
                  <a:pt x="233" y="550"/>
                </a:cubicBezTo>
                <a:cubicBezTo>
                  <a:pt x="209" y="545"/>
                  <a:pt x="188" y="535"/>
                  <a:pt x="165" y="528"/>
                </a:cubicBezTo>
                <a:cubicBezTo>
                  <a:pt x="165" y="519"/>
                  <a:pt x="165" y="512"/>
                  <a:pt x="165" y="503"/>
                </a:cubicBezTo>
                <a:cubicBezTo>
                  <a:pt x="184" y="500"/>
                  <a:pt x="202" y="496"/>
                  <a:pt x="224" y="496"/>
                </a:cubicBezTo>
                <a:cubicBezTo>
                  <a:pt x="461" y="503"/>
                  <a:pt x="698" y="514"/>
                  <a:pt x="938" y="519"/>
                </a:cubicBezTo>
                <a:cubicBezTo>
                  <a:pt x="1006" y="521"/>
                  <a:pt x="1076" y="510"/>
                  <a:pt x="1145" y="505"/>
                </a:cubicBezTo>
                <a:cubicBezTo>
                  <a:pt x="1145" y="498"/>
                  <a:pt x="1145" y="491"/>
                  <a:pt x="1145" y="484"/>
                </a:cubicBezTo>
                <a:cubicBezTo>
                  <a:pt x="1123" y="479"/>
                  <a:pt x="1102" y="472"/>
                  <a:pt x="1084" y="472"/>
                </a:cubicBezTo>
                <a:cubicBezTo>
                  <a:pt x="891" y="460"/>
                  <a:pt x="698" y="456"/>
                  <a:pt x="506" y="439"/>
                </a:cubicBezTo>
                <a:cubicBezTo>
                  <a:pt x="376" y="427"/>
                  <a:pt x="247" y="404"/>
                  <a:pt x="118" y="380"/>
                </a:cubicBezTo>
                <a:cubicBezTo>
                  <a:pt x="78" y="373"/>
                  <a:pt x="36" y="364"/>
                  <a:pt x="0" y="319"/>
                </a:cubicBezTo>
                <a:cubicBezTo>
                  <a:pt x="45" y="284"/>
                  <a:pt x="87" y="305"/>
                  <a:pt x="127" y="305"/>
                </a:cubicBezTo>
                <a:cubicBezTo>
                  <a:pt x="167" y="305"/>
                  <a:pt x="207" y="305"/>
                  <a:pt x="252" y="308"/>
                </a:cubicBezTo>
                <a:cubicBezTo>
                  <a:pt x="254" y="244"/>
                  <a:pt x="294" y="242"/>
                  <a:pt x="339" y="239"/>
                </a:cubicBezTo>
                <a:cubicBezTo>
                  <a:pt x="555" y="235"/>
                  <a:pt x="769" y="230"/>
                  <a:pt x="985" y="225"/>
                </a:cubicBezTo>
                <a:cubicBezTo>
                  <a:pt x="1387" y="214"/>
                  <a:pt x="1788" y="192"/>
                  <a:pt x="2186" y="127"/>
                </a:cubicBezTo>
                <a:cubicBezTo>
                  <a:pt x="2348" y="98"/>
                  <a:pt x="2507" y="58"/>
                  <a:pt x="2667" y="23"/>
                </a:cubicBezTo>
                <a:cubicBezTo>
                  <a:pt x="2693" y="21"/>
                  <a:pt x="2717" y="0"/>
                  <a:pt x="2733" y="54"/>
                </a:cubicBezTo>
                <a:close/>
                <a:moveTo>
                  <a:pt x="1373" y="514"/>
                </a:moveTo>
                <a:cubicBezTo>
                  <a:pt x="1314" y="498"/>
                  <a:pt x="1255" y="474"/>
                  <a:pt x="1178" y="498"/>
                </a:cubicBezTo>
                <a:cubicBezTo>
                  <a:pt x="1253" y="545"/>
                  <a:pt x="1314" y="526"/>
                  <a:pt x="1373" y="514"/>
                </a:cubicBezTo>
                <a:close/>
              </a:path>
            </a:pathLst>
          </a:custGeom>
          <a:solidFill>
            <a:srgbClr val="FFF22D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6444208" y="2785472"/>
            <a:ext cx="2469158" cy="1782970"/>
          </a:xfrm>
          <a:custGeom>
            <a:avLst/>
            <a:gdLst>
              <a:gd name="T0" fmla="*/ 2932 w 3871"/>
              <a:gd name="T1" fmla="*/ 1840 h 2795"/>
              <a:gd name="T2" fmla="*/ 2883 w 3871"/>
              <a:gd name="T3" fmla="*/ 2084 h 2795"/>
              <a:gd name="T4" fmla="*/ 2495 w 3871"/>
              <a:gd name="T5" fmla="*/ 1885 h 2795"/>
              <a:gd name="T6" fmla="*/ 2396 w 3871"/>
              <a:gd name="T7" fmla="*/ 2244 h 2795"/>
              <a:gd name="T8" fmla="*/ 1948 w 3871"/>
              <a:gd name="T9" fmla="*/ 2162 h 2795"/>
              <a:gd name="T10" fmla="*/ 1551 w 3871"/>
              <a:gd name="T11" fmla="*/ 2275 h 2795"/>
              <a:gd name="T12" fmla="*/ 792 w 3871"/>
              <a:gd name="T13" fmla="*/ 1894 h 2795"/>
              <a:gd name="T14" fmla="*/ 1633 w 3871"/>
              <a:gd name="T15" fmla="*/ 2794 h 2795"/>
              <a:gd name="T16" fmla="*/ 869 w 3871"/>
              <a:gd name="T17" fmla="*/ 2465 h 2795"/>
              <a:gd name="T18" fmla="*/ 667 w 3871"/>
              <a:gd name="T19" fmla="*/ 1903 h 2795"/>
              <a:gd name="T20" fmla="*/ 521 w 3871"/>
              <a:gd name="T21" fmla="*/ 1638 h 2795"/>
              <a:gd name="T22" fmla="*/ 1125 w 3871"/>
              <a:gd name="T23" fmla="*/ 1452 h 2795"/>
              <a:gd name="T24" fmla="*/ 91 w 3871"/>
              <a:gd name="T25" fmla="*/ 1079 h 2795"/>
              <a:gd name="T26" fmla="*/ 1226 w 3871"/>
              <a:gd name="T27" fmla="*/ 966 h 2795"/>
              <a:gd name="T28" fmla="*/ 1041 w 3871"/>
              <a:gd name="T29" fmla="*/ 440 h 2795"/>
              <a:gd name="T30" fmla="*/ 1588 w 3871"/>
              <a:gd name="T31" fmla="*/ 327 h 2795"/>
              <a:gd name="T32" fmla="*/ 2429 w 3871"/>
              <a:gd name="T33" fmla="*/ 823 h 2795"/>
              <a:gd name="T34" fmla="*/ 2382 w 3871"/>
              <a:gd name="T35" fmla="*/ 426 h 2795"/>
              <a:gd name="T36" fmla="*/ 3820 w 3871"/>
              <a:gd name="T37" fmla="*/ 1687 h 2795"/>
              <a:gd name="T38" fmla="*/ 1992 w 3871"/>
              <a:gd name="T39" fmla="*/ 1246 h 2795"/>
              <a:gd name="T40" fmla="*/ 1978 w 3871"/>
              <a:gd name="T41" fmla="*/ 1986 h 2795"/>
              <a:gd name="T42" fmla="*/ 1962 w 3871"/>
              <a:gd name="T43" fmla="*/ 2077 h 2795"/>
              <a:gd name="T44" fmla="*/ 1722 w 3871"/>
              <a:gd name="T45" fmla="*/ 670 h 2795"/>
              <a:gd name="T46" fmla="*/ 1750 w 3871"/>
              <a:gd name="T47" fmla="*/ 137 h 2795"/>
              <a:gd name="T48" fmla="*/ 2876 w 3871"/>
              <a:gd name="T49" fmla="*/ 1142 h 2795"/>
              <a:gd name="T50" fmla="*/ 813 w 3871"/>
              <a:gd name="T51" fmla="*/ 1138 h 2795"/>
              <a:gd name="T52" fmla="*/ 662 w 3871"/>
              <a:gd name="T53" fmla="*/ 1006 h 2795"/>
              <a:gd name="T54" fmla="*/ 1153 w 3871"/>
              <a:gd name="T55" fmla="*/ 1824 h 2795"/>
              <a:gd name="T56" fmla="*/ 1327 w 3871"/>
              <a:gd name="T57" fmla="*/ 1377 h 2795"/>
              <a:gd name="T58" fmla="*/ 2758 w 3871"/>
              <a:gd name="T59" fmla="*/ 1036 h 2795"/>
              <a:gd name="T60" fmla="*/ 1621 w 3871"/>
              <a:gd name="T61" fmla="*/ 1835 h 2795"/>
              <a:gd name="T62" fmla="*/ 2791 w 3871"/>
              <a:gd name="T63" fmla="*/ 1100 h 2795"/>
              <a:gd name="T64" fmla="*/ 1393 w 3871"/>
              <a:gd name="T65" fmla="*/ 1680 h 2795"/>
              <a:gd name="T66" fmla="*/ 1924 w 3871"/>
              <a:gd name="T67" fmla="*/ 708 h 2795"/>
              <a:gd name="T68" fmla="*/ 2836 w 3871"/>
              <a:gd name="T69" fmla="*/ 1356 h 2795"/>
              <a:gd name="T70" fmla="*/ 2009 w 3871"/>
              <a:gd name="T71" fmla="*/ 820 h 2795"/>
              <a:gd name="T72" fmla="*/ 1645 w 3871"/>
              <a:gd name="T73" fmla="*/ 837 h 2795"/>
              <a:gd name="T74" fmla="*/ 1654 w 3871"/>
              <a:gd name="T75" fmla="*/ 1678 h 2795"/>
              <a:gd name="T76" fmla="*/ 2406 w 3871"/>
              <a:gd name="T77" fmla="*/ 1699 h 2795"/>
              <a:gd name="T78" fmla="*/ 1833 w 3871"/>
              <a:gd name="T79" fmla="*/ 1314 h 2795"/>
              <a:gd name="T80" fmla="*/ 1908 w 3871"/>
              <a:gd name="T81" fmla="*/ 1673 h 2795"/>
              <a:gd name="T82" fmla="*/ 2394 w 3871"/>
              <a:gd name="T83" fmla="*/ 1283 h 2795"/>
              <a:gd name="T84" fmla="*/ 1609 w 3871"/>
              <a:gd name="T85" fmla="*/ 1215 h 2795"/>
              <a:gd name="T86" fmla="*/ 2453 w 3871"/>
              <a:gd name="T87" fmla="*/ 1626 h 2795"/>
              <a:gd name="T88" fmla="*/ 2507 w 3871"/>
              <a:gd name="T89" fmla="*/ 1401 h 2795"/>
              <a:gd name="T90" fmla="*/ 1529 w 3871"/>
              <a:gd name="T91" fmla="*/ 1868 h 2795"/>
              <a:gd name="T92" fmla="*/ 1583 w 3871"/>
              <a:gd name="T93" fmla="*/ 1838 h 2795"/>
              <a:gd name="T94" fmla="*/ 2317 w 3871"/>
              <a:gd name="T95" fmla="*/ 1833 h 2795"/>
              <a:gd name="T96" fmla="*/ 1614 w 3871"/>
              <a:gd name="T97" fmla="*/ 1008 h 2795"/>
              <a:gd name="T98" fmla="*/ 1684 w 3871"/>
              <a:gd name="T99" fmla="*/ 1716 h 2795"/>
              <a:gd name="T100" fmla="*/ 1410 w 3871"/>
              <a:gd name="T101" fmla="*/ 1950 h 2795"/>
              <a:gd name="T102" fmla="*/ 2895 w 3871"/>
              <a:gd name="T103" fmla="*/ 1349 h 2795"/>
              <a:gd name="T104" fmla="*/ 1572 w 3871"/>
              <a:gd name="T105" fmla="*/ 1417 h 2795"/>
              <a:gd name="T106" fmla="*/ 1710 w 3871"/>
              <a:gd name="T107" fmla="*/ 1412 h 2795"/>
              <a:gd name="T108" fmla="*/ 1764 w 3871"/>
              <a:gd name="T109" fmla="*/ 1380 h 2795"/>
              <a:gd name="T110" fmla="*/ 1802 w 3871"/>
              <a:gd name="T111" fmla="*/ 886 h 2795"/>
              <a:gd name="T112" fmla="*/ 2493 w 3871"/>
              <a:gd name="T113" fmla="*/ 1563 h 2795"/>
              <a:gd name="T114" fmla="*/ 2082 w 3871"/>
              <a:gd name="T115" fmla="*/ 1438 h 2795"/>
              <a:gd name="T116" fmla="*/ 1558 w 3871"/>
              <a:gd name="T117" fmla="*/ 1248 h 2795"/>
              <a:gd name="T118" fmla="*/ 1602 w 3871"/>
              <a:gd name="T119" fmla="*/ 1723 h 2795"/>
              <a:gd name="T120" fmla="*/ 1363 w 3871"/>
              <a:gd name="T121" fmla="*/ 1074 h 2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71" h="2795">
                <a:moveTo>
                  <a:pt x="2822" y="1553"/>
                </a:moveTo>
                <a:cubicBezTo>
                  <a:pt x="2989" y="1659"/>
                  <a:pt x="3153" y="1755"/>
                  <a:pt x="3308" y="1861"/>
                </a:cubicBezTo>
                <a:cubicBezTo>
                  <a:pt x="3404" y="1927"/>
                  <a:pt x="3491" y="2005"/>
                  <a:pt x="3583" y="2077"/>
                </a:cubicBezTo>
                <a:cubicBezTo>
                  <a:pt x="3607" y="2096"/>
                  <a:pt x="3625" y="2120"/>
                  <a:pt x="3611" y="2157"/>
                </a:cubicBezTo>
                <a:cubicBezTo>
                  <a:pt x="3569" y="2183"/>
                  <a:pt x="3555" y="2150"/>
                  <a:pt x="3534" y="2134"/>
                </a:cubicBezTo>
                <a:cubicBezTo>
                  <a:pt x="3367" y="1988"/>
                  <a:pt x="3177" y="1885"/>
                  <a:pt x="2932" y="1840"/>
                </a:cubicBezTo>
                <a:cubicBezTo>
                  <a:pt x="2958" y="1868"/>
                  <a:pt x="2972" y="1887"/>
                  <a:pt x="2986" y="1899"/>
                </a:cubicBezTo>
                <a:cubicBezTo>
                  <a:pt x="3066" y="1967"/>
                  <a:pt x="3148" y="2035"/>
                  <a:pt x="3228" y="2101"/>
                </a:cubicBezTo>
                <a:cubicBezTo>
                  <a:pt x="3247" y="2115"/>
                  <a:pt x="3263" y="2131"/>
                  <a:pt x="3240" y="2174"/>
                </a:cubicBezTo>
                <a:cubicBezTo>
                  <a:pt x="3038" y="2033"/>
                  <a:pt x="2885" y="1821"/>
                  <a:pt x="2643" y="1744"/>
                </a:cubicBezTo>
                <a:cubicBezTo>
                  <a:pt x="2664" y="1814"/>
                  <a:pt x="2716" y="1861"/>
                  <a:pt x="2754" y="1915"/>
                </a:cubicBezTo>
                <a:cubicBezTo>
                  <a:pt x="2794" y="1974"/>
                  <a:pt x="2838" y="2030"/>
                  <a:pt x="2883" y="2084"/>
                </a:cubicBezTo>
                <a:cubicBezTo>
                  <a:pt x="2925" y="2138"/>
                  <a:pt x="2970" y="2190"/>
                  <a:pt x="3000" y="2258"/>
                </a:cubicBezTo>
                <a:cubicBezTo>
                  <a:pt x="2986" y="2251"/>
                  <a:pt x="2970" y="2249"/>
                  <a:pt x="2960" y="2239"/>
                </a:cubicBezTo>
                <a:cubicBezTo>
                  <a:pt x="2754" y="2059"/>
                  <a:pt x="2549" y="1875"/>
                  <a:pt x="2342" y="1692"/>
                </a:cubicBezTo>
                <a:cubicBezTo>
                  <a:pt x="2307" y="1659"/>
                  <a:pt x="2265" y="1643"/>
                  <a:pt x="2211" y="1647"/>
                </a:cubicBezTo>
                <a:cubicBezTo>
                  <a:pt x="2220" y="1701"/>
                  <a:pt x="2251" y="1730"/>
                  <a:pt x="2288" y="1753"/>
                </a:cubicBezTo>
                <a:cubicBezTo>
                  <a:pt x="2359" y="1795"/>
                  <a:pt x="2427" y="1838"/>
                  <a:pt x="2495" y="1885"/>
                </a:cubicBezTo>
                <a:cubicBezTo>
                  <a:pt x="2530" y="1908"/>
                  <a:pt x="2584" y="1932"/>
                  <a:pt x="2561" y="1988"/>
                </a:cubicBezTo>
                <a:cubicBezTo>
                  <a:pt x="2535" y="2044"/>
                  <a:pt x="2486" y="2012"/>
                  <a:pt x="2446" y="2005"/>
                </a:cubicBezTo>
                <a:cubicBezTo>
                  <a:pt x="2439" y="2005"/>
                  <a:pt x="2429" y="2009"/>
                  <a:pt x="2415" y="2012"/>
                </a:cubicBezTo>
                <a:cubicBezTo>
                  <a:pt x="2460" y="2155"/>
                  <a:pt x="2552" y="2270"/>
                  <a:pt x="2554" y="2432"/>
                </a:cubicBezTo>
                <a:cubicBezTo>
                  <a:pt x="2554" y="2437"/>
                  <a:pt x="2542" y="2446"/>
                  <a:pt x="2528" y="2458"/>
                </a:cubicBezTo>
                <a:cubicBezTo>
                  <a:pt x="2483" y="2385"/>
                  <a:pt x="2439" y="2317"/>
                  <a:pt x="2396" y="2244"/>
                </a:cubicBezTo>
                <a:cubicBezTo>
                  <a:pt x="2357" y="2176"/>
                  <a:pt x="2314" y="2110"/>
                  <a:pt x="2284" y="2037"/>
                </a:cubicBezTo>
                <a:cubicBezTo>
                  <a:pt x="2248" y="1955"/>
                  <a:pt x="2187" y="1932"/>
                  <a:pt x="2096" y="1936"/>
                </a:cubicBezTo>
                <a:cubicBezTo>
                  <a:pt x="2136" y="2059"/>
                  <a:pt x="2169" y="2178"/>
                  <a:pt x="2211" y="2294"/>
                </a:cubicBezTo>
                <a:cubicBezTo>
                  <a:pt x="2241" y="2380"/>
                  <a:pt x="2281" y="2463"/>
                  <a:pt x="2317" y="2547"/>
                </a:cubicBezTo>
                <a:cubicBezTo>
                  <a:pt x="2326" y="2573"/>
                  <a:pt x="2342" y="2597"/>
                  <a:pt x="2305" y="2622"/>
                </a:cubicBezTo>
                <a:cubicBezTo>
                  <a:pt x="2187" y="2470"/>
                  <a:pt x="2070" y="2319"/>
                  <a:pt x="1948" y="2162"/>
                </a:cubicBezTo>
                <a:cubicBezTo>
                  <a:pt x="1922" y="2200"/>
                  <a:pt x="1903" y="2228"/>
                  <a:pt x="1884" y="2254"/>
                </a:cubicBezTo>
                <a:cubicBezTo>
                  <a:pt x="1842" y="2308"/>
                  <a:pt x="1825" y="2310"/>
                  <a:pt x="1774" y="2279"/>
                </a:cubicBezTo>
                <a:cubicBezTo>
                  <a:pt x="1724" y="2251"/>
                  <a:pt x="1673" y="2228"/>
                  <a:pt x="1623" y="2202"/>
                </a:cubicBezTo>
                <a:cubicBezTo>
                  <a:pt x="1614" y="2209"/>
                  <a:pt x="1607" y="2216"/>
                  <a:pt x="1598" y="2221"/>
                </a:cubicBezTo>
                <a:cubicBezTo>
                  <a:pt x="1612" y="2247"/>
                  <a:pt x="1626" y="2275"/>
                  <a:pt x="1642" y="2305"/>
                </a:cubicBezTo>
                <a:cubicBezTo>
                  <a:pt x="1581" y="2324"/>
                  <a:pt x="1565" y="2298"/>
                  <a:pt x="1551" y="2275"/>
                </a:cubicBezTo>
                <a:cubicBezTo>
                  <a:pt x="1534" y="2249"/>
                  <a:pt x="1525" y="2221"/>
                  <a:pt x="1513" y="2192"/>
                </a:cubicBezTo>
                <a:cubicBezTo>
                  <a:pt x="1468" y="2094"/>
                  <a:pt x="1428" y="2075"/>
                  <a:pt x="1323" y="2108"/>
                </a:cubicBezTo>
                <a:cubicBezTo>
                  <a:pt x="1346" y="2054"/>
                  <a:pt x="1346" y="2054"/>
                  <a:pt x="1459" y="2035"/>
                </a:cubicBezTo>
                <a:cubicBezTo>
                  <a:pt x="1372" y="1969"/>
                  <a:pt x="1294" y="1911"/>
                  <a:pt x="1217" y="1854"/>
                </a:cubicBezTo>
                <a:cubicBezTo>
                  <a:pt x="1208" y="1847"/>
                  <a:pt x="1189" y="1849"/>
                  <a:pt x="1172" y="1849"/>
                </a:cubicBezTo>
                <a:cubicBezTo>
                  <a:pt x="1048" y="1864"/>
                  <a:pt x="921" y="1878"/>
                  <a:pt x="792" y="1894"/>
                </a:cubicBezTo>
                <a:cubicBezTo>
                  <a:pt x="787" y="1941"/>
                  <a:pt x="810" y="1965"/>
                  <a:pt x="832" y="1983"/>
                </a:cubicBezTo>
                <a:cubicBezTo>
                  <a:pt x="916" y="2063"/>
                  <a:pt x="1003" y="2143"/>
                  <a:pt x="1092" y="2216"/>
                </a:cubicBezTo>
                <a:cubicBezTo>
                  <a:pt x="1252" y="2348"/>
                  <a:pt x="1419" y="2472"/>
                  <a:pt x="1558" y="2632"/>
                </a:cubicBezTo>
                <a:cubicBezTo>
                  <a:pt x="1588" y="2667"/>
                  <a:pt x="1621" y="2702"/>
                  <a:pt x="1649" y="2740"/>
                </a:cubicBezTo>
                <a:cubicBezTo>
                  <a:pt x="1656" y="2749"/>
                  <a:pt x="1659" y="2766"/>
                  <a:pt x="1663" y="2782"/>
                </a:cubicBezTo>
                <a:cubicBezTo>
                  <a:pt x="1649" y="2787"/>
                  <a:pt x="1637" y="2794"/>
                  <a:pt x="1633" y="2794"/>
                </a:cubicBezTo>
                <a:cubicBezTo>
                  <a:pt x="1419" y="2716"/>
                  <a:pt x="1203" y="2637"/>
                  <a:pt x="989" y="2557"/>
                </a:cubicBezTo>
                <a:cubicBezTo>
                  <a:pt x="742" y="2463"/>
                  <a:pt x="505" y="2350"/>
                  <a:pt x="286" y="2202"/>
                </a:cubicBezTo>
                <a:cubicBezTo>
                  <a:pt x="230" y="2164"/>
                  <a:pt x="178" y="2120"/>
                  <a:pt x="129" y="2075"/>
                </a:cubicBezTo>
                <a:cubicBezTo>
                  <a:pt x="94" y="2042"/>
                  <a:pt x="96" y="2030"/>
                  <a:pt x="129" y="1990"/>
                </a:cubicBezTo>
                <a:cubicBezTo>
                  <a:pt x="155" y="2023"/>
                  <a:pt x="181" y="2059"/>
                  <a:pt x="211" y="2084"/>
                </a:cubicBezTo>
                <a:cubicBezTo>
                  <a:pt x="404" y="2256"/>
                  <a:pt x="634" y="2366"/>
                  <a:pt x="869" y="2465"/>
                </a:cubicBezTo>
                <a:cubicBezTo>
                  <a:pt x="1071" y="2550"/>
                  <a:pt x="1283" y="2615"/>
                  <a:pt x="1489" y="2691"/>
                </a:cubicBezTo>
                <a:cubicBezTo>
                  <a:pt x="1506" y="2698"/>
                  <a:pt x="1527" y="2698"/>
                  <a:pt x="1567" y="2705"/>
                </a:cubicBezTo>
                <a:cubicBezTo>
                  <a:pt x="1468" y="2575"/>
                  <a:pt x="1365" y="2479"/>
                  <a:pt x="1257" y="2392"/>
                </a:cubicBezTo>
                <a:cubicBezTo>
                  <a:pt x="1132" y="2291"/>
                  <a:pt x="1005" y="2192"/>
                  <a:pt x="883" y="2089"/>
                </a:cubicBezTo>
                <a:cubicBezTo>
                  <a:pt x="836" y="2049"/>
                  <a:pt x="799" y="2000"/>
                  <a:pt x="763" y="1948"/>
                </a:cubicBezTo>
                <a:cubicBezTo>
                  <a:pt x="740" y="1911"/>
                  <a:pt x="712" y="1896"/>
                  <a:pt x="667" y="1903"/>
                </a:cubicBezTo>
                <a:cubicBezTo>
                  <a:pt x="585" y="1918"/>
                  <a:pt x="500" y="1927"/>
                  <a:pt x="418" y="1936"/>
                </a:cubicBezTo>
                <a:cubicBezTo>
                  <a:pt x="402" y="1939"/>
                  <a:pt x="385" y="1934"/>
                  <a:pt x="371" y="1913"/>
                </a:cubicBezTo>
                <a:cubicBezTo>
                  <a:pt x="479" y="1896"/>
                  <a:pt x="590" y="1880"/>
                  <a:pt x="707" y="1861"/>
                </a:cubicBezTo>
                <a:cubicBezTo>
                  <a:pt x="676" y="1753"/>
                  <a:pt x="714" y="1659"/>
                  <a:pt x="787" y="1575"/>
                </a:cubicBezTo>
                <a:cubicBezTo>
                  <a:pt x="698" y="1516"/>
                  <a:pt x="545" y="1509"/>
                  <a:pt x="449" y="1558"/>
                </a:cubicBezTo>
                <a:cubicBezTo>
                  <a:pt x="434" y="1622"/>
                  <a:pt x="503" y="1600"/>
                  <a:pt x="521" y="1638"/>
                </a:cubicBezTo>
                <a:cubicBezTo>
                  <a:pt x="507" y="1640"/>
                  <a:pt x="496" y="1645"/>
                  <a:pt x="484" y="1645"/>
                </a:cubicBezTo>
                <a:cubicBezTo>
                  <a:pt x="425" y="1643"/>
                  <a:pt x="395" y="1619"/>
                  <a:pt x="395" y="1579"/>
                </a:cubicBezTo>
                <a:cubicBezTo>
                  <a:pt x="395" y="1535"/>
                  <a:pt x="434" y="1497"/>
                  <a:pt x="496" y="1485"/>
                </a:cubicBezTo>
                <a:cubicBezTo>
                  <a:pt x="592" y="1466"/>
                  <a:pt x="684" y="1481"/>
                  <a:pt x="773" y="1506"/>
                </a:cubicBezTo>
                <a:cubicBezTo>
                  <a:pt x="822" y="1521"/>
                  <a:pt x="869" y="1518"/>
                  <a:pt x="923" y="1497"/>
                </a:cubicBezTo>
                <a:cubicBezTo>
                  <a:pt x="989" y="1471"/>
                  <a:pt x="1057" y="1466"/>
                  <a:pt x="1125" y="1452"/>
                </a:cubicBezTo>
                <a:cubicBezTo>
                  <a:pt x="1161" y="1445"/>
                  <a:pt x="1193" y="1434"/>
                  <a:pt x="1229" y="1424"/>
                </a:cubicBezTo>
                <a:cubicBezTo>
                  <a:pt x="1229" y="1415"/>
                  <a:pt x="1231" y="1408"/>
                  <a:pt x="1231" y="1398"/>
                </a:cubicBezTo>
                <a:cubicBezTo>
                  <a:pt x="1097" y="1370"/>
                  <a:pt x="961" y="1340"/>
                  <a:pt x="827" y="1311"/>
                </a:cubicBezTo>
                <a:cubicBezTo>
                  <a:pt x="688" y="1283"/>
                  <a:pt x="547" y="1257"/>
                  <a:pt x="409" y="1224"/>
                </a:cubicBezTo>
                <a:cubicBezTo>
                  <a:pt x="275" y="1192"/>
                  <a:pt x="134" y="1192"/>
                  <a:pt x="0" y="1152"/>
                </a:cubicBezTo>
                <a:cubicBezTo>
                  <a:pt x="16" y="1088"/>
                  <a:pt x="56" y="1081"/>
                  <a:pt x="91" y="1079"/>
                </a:cubicBezTo>
                <a:cubicBezTo>
                  <a:pt x="174" y="1074"/>
                  <a:pt x="256" y="1067"/>
                  <a:pt x="338" y="1072"/>
                </a:cubicBezTo>
                <a:cubicBezTo>
                  <a:pt x="434" y="1076"/>
                  <a:pt x="528" y="1088"/>
                  <a:pt x="632" y="1100"/>
                </a:cubicBezTo>
                <a:cubicBezTo>
                  <a:pt x="629" y="1086"/>
                  <a:pt x="627" y="1076"/>
                  <a:pt x="625" y="1067"/>
                </a:cubicBezTo>
                <a:cubicBezTo>
                  <a:pt x="611" y="999"/>
                  <a:pt x="627" y="966"/>
                  <a:pt x="693" y="952"/>
                </a:cubicBezTo>
                <a:cubicBezTo>
                  <a:pt x="752" y="940"/>
                  <a:pt x="810" y="935"/>
                  <a:pt x="867" y="938"/>
                </a:cubicBezTo>
                <a:cubicBezTo>
                  <a:pt x="987" y="942"/>
                  <a:pt x="1106" y="957"/>
                  <a:pt x="1226" y="966"/>
                </a:cubicBezTo>
                <a:cubicBezTo>
                  <a:pt x="1240" y="966"/>
                  <a:pt x="1254" y="968"/>
                  <a:pt x="1283" y="971"/>
                </a:cubicBezTo>
                <a:cubicBezTo>
                  <a:pt x="1266" y="891"/>
                  <a:pt x="1252" y="818"/>
                  <a:pt x="1236" y="745"/>
                </a:cubicBezTo>
                <a:cubicBezTo>
                  <a:pt x="1222" y="682"/>
                  <a:pt x="1224" y="602"/>
                  <a:pt x="1189" y="557"/>
                </a:cubicBezTo>
                <a:cubicBezTo>
                  <a:pt x="1156" y="515"/>
                  <a:pt x="1083" y="513"/>
                  <a:pt x="1029" y="494"/>
                </a:cubicBezTo>
                <a:cubicBezTo>
                  <a:pt x="982" y="475"/>
                  <a:pt x="935" y="456"/>
                  <a:pt x="890" y="428"/>
                </a:cubicBezTo>
                <a:cubicBezTo>
                  <a:pt x="951" y="386"/>
                  <a:pt x="994" y="430"/>
                  <a:pt x="1041" y="440"/>
                </a:cubicBezTo>
                <a:cubicBezTo>
                  <a:pt x="1090" y="449"/>
                  <a:pt x="1135" y="468"/>
                  <a:pt x="1182" y="482"/>
                </a:cubicBezTo>
                <a:cubicBezTo>
                  <a:pt x="1200" y="442"/>
                  <a:pt x="1215" y="407"/>
                  <a:pt x="1240" y="350"/>
                </a:cubicBezTo>
                <a:cubicBezTo>
                  <a:pt x="1264" y="402"/>
                  <a:pt x="1285" y="428"/>
                  <a:pt x="1290" y="461"/>
                </a:cubicBezTo>
                <a:cubicBezTo>
                  <a:pt x="1299" y="527"/>
                  <a:pt x="1339" y="555"/>
                  <a:pt x="1393" y="569"/>
                </a:cubicBezTo>
                <a:cubicBezTo>
                  <a:pt x="1424" y="578"/>
                  <a:pt x="1454" y="588"/>
                  <a:pt x="1489" y="599"/>
                </a:cubicBezTo>
                <a:cubicBezTo>
                  <a:pt x="1525" y="503"/>
                  <a:pt x="1548" y="411"/>
                  <a:pt x="1588" y="327"/>
                </a:cubicBezTo>
                <a:cubicBezTo>
                  <a:pt x="1623" y="249"/>
                  <a:pt x="1663" y="172"/>
                  <a:pt x="1717" y="106"/>
                </a:cubicBezTo>
                <a:cubicBezTo>
                  <a:pt x="1802" y="3"/>
                  <a:pt x="1891" y="0"/>
                  <a:pt x="1957" y="99"/>
                </a:cubicBezTo>
                <a:cubicBezTo>
                  <a:pt x="2067" y="271"/>
                  <a:pt x="2098" y="470"/>
                  <a:pt x="2053" y="696"/>
                </a:cubicBezTo>
                <a:cubicBezTo>
                  <a:pt x="2049" y="715"/>
                  <a:pt x="2044" y="733"/>
                  <a:pt x="2039" y="759"/>
                </a:cubicBezTo>
                <a:cubicBezTo>
                  <a:pt x="2164" y="804"/>
                  <a:pt x="2288" y="849"/>
                  <a:pt x="2420" y="896"/>
                </a:cubicBezTo>
                <a:cubicBezTo>
                  <a:pt x="2425" y="865"/>
                  <a:pt x="2429" y="844"/>
                  <a:pt x="2429" y="823"/>
                </a:cubicBezTo>
                <a:cubicBezTo>
                  <a:pt x="2422" y="649"/>
                  <a:pt x="2389" y="489"/>
                  <a:pt x="2274" y="367"/>
                </a:cubicBezTo>
                <a:cubicBezTo>
                  <a:pt x="2211" y="299"/>
                  <a:pt x="2166" y="212"/>
                  <a:pt x="2117" y="130"/>
                </a:cubicBezTo>
                <a:cubicBezTo>
                  <a:pt x="2098" y="99"/>
                  <a:pt x="2093" y="57"/>
                  <a:pt x="2084" y="21"/>
                </a:cubicBezTo>
                <a:cubicBezTo>
                  <a:pt x="2089" y="17"/>
                  <a:pt x="2096" y="14"/>
                  <a:pt x="2100" y="10"/>
                </a:cubicBezTo>
                <a:cubicBezTo>
                  <a:pt x="2112" y="17"/>
                  <a:pt x="2126" y="19"/>
                  <a:pt x="2133" y="31"/>
                </a:cubicBezTo>
                <a:cubicBezTo>
                  <a:pt x="2216" y="162"/>
                  <a:pt x="2298" y="296"/>
                  <a:pt x="2382" y="426"/>
                </a:cubicBezTo>
                <a:cubicBezTo>
                  <a:pt x="2415" y="475"/>
                  <a:pt x="2450" y="522"/>
                  <a:pt x="2490" y="567"/>
                </a:cubicBezTo>
                <a:cubicBezTo>
                  <a:pt x="2615" y="712"/>
                  <a:pt x="2737" y="860"/>
                  <a:pt x="2831" y="1036"/>
                </a:cubicBezTo>
                <a:cubicBezTo>
                  <a:pt x="2845" y="1062"/>
                  <a:pt x="2869" y="1081"/>
                  <a:pt x="2895" y="1093"/>
                </a:cubicBezTo>
                <a:cubicBezTo>
                  <a:pt x="3134" y="1210"/>
                  <a:pt x="3367" y="1337"/>
                  <a:pt x="3585" y="1490"/>
                </a:cubicBezTo>
                <a:cubicBezTo>
                  <a:pt x="3651" y="1535"/>
                  <a:pt x="3710" y="1586"/>
                  <a:pt x="3771" y="1636"/>
                </a:cubicBezTo>
                <a:cubicBezTo>
                  <a:pt x="3790" y="1650"/>
                  <a:pt x="3804" y="1669"/>
                  <a:pt x="3820" y="1687"/>
                </a:cubicBezTo>
                <a:cubicBezTo>
                  <a:pt x="3839" y="1713"/>
                  <a:pt x="3870" y="1744"/>
                  <a:pt x="3839" y="1779"/>
                </a:cubicBezTo>
                <a:cubicBezTo>
                  <a:pt x="3825" y="1795"/>
                  <a:pt x="3780" y="1800"/>
                  <a:pt x="3757" y="1793"/>
                </a:cubicBezTo>
                <a:cubicBezTo>
                  <a:pt x="3543" y="1727"/>
                  <a:pt x="3332" y="1654"/>
                  <a:pt x="3120" y="1586"/>
                </a:cubicBezTo>
                <a:cubicBezTo>
                  <a:pt x="3047" y="1563"/>
                  <a:pt x="2974" y="1537"/>
                  <a:pt x="2904" y="1511"/>
                </a:cubicBezTo>
                <a:cubicBezTo>
                  <a:pt x="2859" y="1499"/>
                  <a:pt x="2831" y="1506"/>
                  <a:pt x="2822" y="1553"/>
                </a:cubicBezTo>
                <a:close/>
                <a:moveTo>
                  <a:pt x="1992" y="1246"/>
                </a:moveTo>
                <a:cubicBezTo>
                  <a:pt x="1983" y="1222"/>
                  <a:pt x="1985" y="1185"/>
                  <a:pt x="1934" y="1213"/>
                </a:cubicBezTo>
                <a:cubicBezTo>
                  <a:pt x="1955" y="1224"/>
                  <a:pt x="1974" y="1234"/>
                  <a:pt x="1992" y="1246"/>
                </a:cubicBezTo>
                <a:cubicBezTo>
                  <a:pt x="2044" y="1375"/>
                  <a:pt x="2133" y="1434"/>
                  <a:pt x="2277" y="1408"/>
                </a:cubicBezTo>
                <a:cubicBezTo>
                  <a:pt x="2206" y="1318"/>
                  <a:pt x="2131" y="1250"/>
                  <a:pt x="2028" y="1220"/>
                </a:cubicBezTo>
                <a:cubicBezTo>
                  <a:pt x="2020" y="1220"/>
                  <a:pt x="2004" y="1239"/>
                  <a:pt x="1992" y="1246"/>
                </a:cubicBezTo>
                <a:close/>
                <a:moveTo>
                  <a:pt x="1978" y="1986"/>
                </a:moveTo>
                <a:cubicBezTo>
                  <a:pt x="1976" y="1958"/>
                  <a:pt x="1974" y="1929"/>
                  <a:pt x="1971" y="1896"/>
                </a:cubicBezTo>
                <a:cubicBezTo>
                  <a:pt x="1903" y="1880"/>
                  <a:pt x="1837" y="1866"/>
                  <a:pt x="1769" y="1852"/>
                </a:cubicBezTo>
                <a:cubicBezTo>
                  <a:pt x="1767" y="1857"/>
                  <a:pt x="1762" y="1861"/>
                  <a:pt x="1760" y="1868"/>
                </a:cubicBezTo>
                <a:cubicBezTo>
                  <a:pt x="1811" y="1941"/>
                  <a:pt x="1865" y="2014"/>
                  <a:pt x="1924" y="2096"/>
                </a:cubicBezTo>
                <a:cubicBezTo>
                  <a:pt x="1948" y="2049"/>
                  <a:pt x="1962" y="2016"/>
                  <a:pt x="1976" y="1983"/>
                </a:cubicBezTo>
                <a:cubicBezTo>
                  <a:pt x="1971" y="2016"/>
                  <a:pt x="1964" y="2047"/>
                  <a:pt x="1962" y="2077"/>
                </a:cubicBezTo>
                <a:cubicBezTo>
                  <a:pt x="1959" y="2099"/>
                  <a:pt x="1957" y="2127"/>
                  <a:pt x="1966" y="2141"/>
                </a:cubicBezTo>
                <a:cubicBezTo>
                  <a:pt x="2042" y="2237"/>
                  <a:pt x="2119" y="2329"/>
                  <a:pt x="2194" y="2423"/>
                </a:cubicBezTo>
                <a:cubicBezTo>
                  <a:pt x="2143" y="2249"/>
                  <a:pt x="2112" y="2066"/>
                  <a:pt x="2020" y="1899"/>
                </a:cubicBezTo>
                <a:cubicBezTo>
                  <a:pt x="2002" y="1941"/>
                  <a:pt x="1990" y="1965"/>
                  <a:pt x="1978" y="1986"/>
                </a:cubicBezTo>
                <a:close/>
                <a:moveTo>
                  <a:pt x="1534" y="621"/>
                </a:moveTo>
                <a:cubicBezTo>
                  <a:pt x="1600" y="637"/>
                  <a:pt x="1659" y="653"/>
                  <a:pt x="1722" y="670"/>
                </a:cubicBezTo>
                <a:cubicBezTo>
                  <a:pt x="1748" y="510"/>
                  <a:pt x="1720" y="350"/>
                  <a:pt x="1849" y="188"/>
                </a:cubicBezTo>
                <a:cubicBezTo>
                  <a:pt x="1868" y="259"/>
                  <a:pt x="1882" y="306"/>
                  <a:pt x="1891" y="357"/>
                </a:cubicBezTo>
                <a:cubicBezTo>
                  <a:pt x="1910" y="466"/>
                  <a:pt x="1927" y="576"/>
                  <a:pt x="1945" y="686"/>
                </a:cubicBezTo>
                <a:cubicBezTo>
                  <a:pt x="1950" y="722"/>
                  <a:pt x="1957" y="757"/>
                  <a:pt x="2011" y="738"/>
                </a:cubicBezTo>
                <a:cubicBezTo>
                  <a:pt x="2065" y="515"/>
                  <a:pt x="2049" y="313"/>
                  <a:pt x="1943" y="139"/>
                </a:cubicBezTo>
                <a:cubicBezTo>
                  <a:pt x="1896" y="59"/>
                  <a:pt x="1823" y="61"/>
                  <a:pt x="1750" y="137"/>
                </a:cubicBezTo>
                <a:cubicBezTo>
                  <a:pt x="1731" y="155"/>
                  <a:pt x="1715" y="179"/>
                  <a:pt x="1701" y="202"/>
                </a:cubicBezTo>
                <a:cubicBezTo>
                  <a:pt x="1621" y="329"/>
                  <a:pt x="1572" y="466"/>
                  <a:pt x="1534" y="621"/>
                </a:cubicBezTo>
                <a:close/>
                <a:moveTo>
                  <a:pt x="3773" y="1758"/>
                </a:moveTo>
                <a:cubicBezTo>
                  <a:pt x="3778" y="1748"/>
                  <a:pt x="3785" y="1741"/>
                  <a:pt x="3790" y="1732"/>
                </a:cubicBezTo>
                <a:cubicBezTo>
                  <a:pt x="3668" y="1593"/>
                  <a:pt x="3515" y="1495"/>
                  <a:pt x="3360" y="1398"/>
                </a:cubicBezTo>
                <a:cubicBezTo>
                  <a:pt x="3207" y="1302"/>
                  <a:pt x="3050" y="1213"/>
                  <a:pt x="2876" y="1142"/>
                </a:cubicBezTo>
                <a:cubicBezTo>
                  <a:pt x="2873" y="1243"/>
                  <a:pt x="2902" y="1297"/>
                  <a:pt x="2974" y="1333"/>
                </a:cubicBezTo>
                <a:cubicBezTo>
                  <a:pt x="3083" y="1384"/>
                  <a:pt x="3181" y="1452"/>
                  <a:pt x="3285" y="1511"/>
                </a:cubicBezTo>
                <a:cubicBezTo>
                  <a:pt x="3327" y="1535"/>
                  <a:pt x="3336" y="1565"/>
                  <a:pt x="3310" y="1617"/>
                </a:cubicBezTo>
                <a:cubicBezTo>
                  <a:pt x="3470" y="1666"/>
                  <a:pt x="3623" y="1713"/>
                  <a:pt x="3773" y="1758"/>
                </a:cubicBezTo>
                <a:close/>
                <a:moveTo>
                  <a:pt x="662" y="1006"/>
                </a:moveTo>
                <a:cubicBezTo>
                  <a:pt x="700" y="1088"/>
                  <a:pt x="726" y="1116"/>
                  <a:pt x="813" y="1138"/>
                </a:cubicBezTo>
                <a:cubicBezTo>
                  <a:pt x="984" y="1177"/>
                  <a:pt x="1161" y="1210"/>
                  <a:pt x="1334" y="1246"/>
                </a:cubicBezTo>
                <a:cubicBezTo>
                  <a:pt x="1341" y="1248"/>
                  <a:pt x="1348" y="1239"/>
                  <a:pt x="1360" y="1234"/>
                </a:cubicBezTo>
                <a:cubicBezTo>
                  <a:pt x="1346" y="1180"/>
                  <a:pt x="1330" y="1130"/>
                  <a:pt x="1316" y="1079"/>
                </a:cubicBezTo>
                <a:cubicBezTo>
                  <a:pt x="1306" y="1041"/>
                  <a:pt x="1285" y="1020"/>
                  <a:pt x="1250" y="1018"/>
                </a:cubicBezTo>
                <a:cubicBezTo>
                  <a:pt x="1099" y="1006"/>
                  <a:pt x="951" y="994"/>
                  <a:pt x="801" y="985"/>
                </a:cubicBezTo>
                <a:cubicBezTo>
                  <a:pt x="759" y="982"/>
                  <a:pt x="716" y="999"/>
                  <a:pt x="662" y="1006"/>
                </a:cubicBezTo>
                <a:close/>
                <a:moveTo>
                  <a:pt x="1153" y="1824"/>
                </a:moveTo>
                <a:cubicBezTo>
                  <a:pt x="1177" y="1779"/>
                  <a:pt x="1196" y="1741"/>
                  <a:pt x="1219" y="1697"/>
                </a:cubicBezTo>
                <a:cubicBezTo>
                  <a:pt x="1123" y="1666"/>
                  <a:pt x="1020" y="1636"/>
                  <a:pt x="916" y="1605"/>
                </a:cubicBezTo>
                <a:cubicBezTo>
                  <a:pt x="843" y="1584"/>
                  <a:pt x="813" y="1596"/>
                  <a:pt x="768" y="1671"/>
                </a:cubicBezTo>
                <a:cubicBezTo>
                  <a:pt x="726" y="1739"/>
                  <a:pt x="728" y="1802"/>
                  <a:pt x="763" y="1871"/>
                </a:cubicBezTo>
                <a:cubicBezTo>
                  <a:pt x="895" y="1854"/>
                  <a:pt x="1029" y="1838"/>
                  <a:pt x="1153" y="1824"/>
                </a:cubicBezTo>
                <a:close/>
                <a:moveTo>
                  <a:pt x="1348" y="1358"/>
                </a:moveTo>
                <a:cubicBezTo>
                  <a:pt x="1325" y="1347"/>
                  <a:pt x="1306" y="1335"/>
                  <a:pt x="1285" y="1330"/>
                </a:cubicBezTo>
                <a:cubicBezTo>
                  <a:pt x="1161" y="1293"/>
                  <a:pt x="1038" y="1253"/>
                  <a:pt x="914" y="1220"/>
                </a:cubicBezTo>
                <a:cubicBezTo>
                  <a:pt x="698" y="1161"/>
                  <a:pt x="477" y="1119"/>
                  <a:pt x="244" y="1116"/>
                </a:cubicBezTo>
                <a:cubicBezTo>
                  <a:pt x="209" y="1116"/>
                  <a:pt x="171" y="1121"/>
                  <a:pt x="136" y="1126"/>
                </a:cubicBezTo>
                <a:cubicBezTo>
                  <a:pt x="533" y="1217"/>
                  <a:pt x="930" y="1297"/>
                  <a:pt x="1327" y="1377"/>
                </a:cubicBezTo>
                <a:cubicBezTo>
                  <a:pt x="1332" y="1375"/>
                  <a:pt x="1339" y="1368"/>
                  <a:pt x="1348" y="1358"/>
                </a:cubicBezTo>
                <a:close/>
                <a:moveTo>
                  <a:pt x="1981" y="886"/>
                </a:moveTo>
                <a:cubicBezTo>
                  <a:pt x="1969" y="1055"/>
                  <a:pt x="2161" y="1203"/>
                  <a:pt x="2375" y="1203"/>
                </a:cubicBezTo>
                <a:cubicBezTo>
                  <a:pt x="2385" y="1168"/>
                  <a:pt x="2394" y="1135"/>
                  <a:pt x="2406" y="1091"/>
                </a:cubicBezTo>
                <a:cubicBezTo>
                  <a:pt x="2267" y="1022"/>
                  <a:pt x="2129" y="954"/>
                  <a:pt x="1981" y="886"/>
                </a:cubicBezTo>
                <a:close/>
                <a:moveTo>
                  <a:pt x="2758" y="1036"/>
                </a:moveTo>
                <a:cubicBezTo>
                  <a:pt x="2763" y="1029"/>
                  <a:pt x="2768" y="1025"/>
                  <a:pt x="2770" y="1018"/>
                </a:cubicBezTo>
                <a:cubicBezTo>
                  <a:pt x="2685" y="858"/>
                  <a:pt x="2570" y="724"/>
                  <a:pt x="2443" y="581"/>
                </a:cubicBezTo>
                <a:cubicBezTo>
                  <a:pt x="2455" y="708"/>
                  <a:pt x="2465" y="811"/>
                  <a:pt x="2474" y="921"/>
                </a:cubicBezTo>
                <a:cubicBezTo>
                  <a:pt x="2566" y="959"/>
                  <a:pt x="2662" y="997"/>
                  <a:pt x="2758" y="1036"/>
                </a:cubicBezTo>
                <a:close/>
                <a:moveTo>
                  <a:pt x="1640" y="1817"/>
                </a:moveTo>
                <a:cubicBezTo>
                  <a:pt x="1633" y="1824"/>
                  <a:pt x="1628" y="1831"/>
                  <a:pt x="1621" y="1835"/>
                </a:cubicBezTo>
                <a:cubicBezTo>
                  <a:pt x="1682" y="1981"/>
                  <a:pt x="1696" y="2160"/>
                  <a:pt x="1844" y="2251"/>
                </a:cubicBezTo>
                <a:cubicBezTo>
                  <a:pt x="1868" y="2214"/>
                  <a:pt x="1889" y="2178"/>
                  <a:pt x="1910" y="2146"/>
                </a:cubicBezTo>
                <a:cubicBezTo>
                  <a:pt x="1842" y="2047"/>
                  <a:pt x="1778" y="1953"/>
                  <a:pt x="1710" y="1864"/>
                </a:cubicBezTo>
                <a:cubicBezTo>
                  <a:pt x="1696" y="1840"/>
                  <a:pt x="1666" y="1831"/>
                  <a:pt x="1640" y="1817"/>
                </a:cubicBezTo>
                <a:close/>
                <a:moveTo>
                  <a:pt x="2843" y="1260"/>
                </a:moveTo>
                <a:cubicBezTo>
                  <a:pt x="2845" y="1187"/>
                  <a:pt x="2841" y="1123"/>
                  <a:pt x="2791" y="1100"/>
                </a:cubicBezTo>
                <a:cubicBezTo>
                  <a:pt x="2688" y="1048"/>
                  <a:pt x="2580" y="1008"/>
                  <a:pt x="2462" y="957"/>
                </a:cubicBezTo>
                <a:cubicBezTo>
                  <a:pt x="2458" y="1008"/>
                  <a:pt x="2455" y="1044"/>
                  <a:pt x="2453" y="1072"/>
                </a:cubicBezTo>
                <a:cubicBezTo>
                  <a:pt x="2584" y="1135"/>
                  <a:pt x="2709" y="1196"/>
                  <a:pt x="2843" y="1260"/>
                </a:cubicBezTo>
                <a:close/>
                <a:moveTo>
                  <a:pt x="1384" y="1509"/>
                </a:moveTo>
                <a:cubicBezTo>
                  <a:pt x="1257" y="1499"/>
                  <a:pt x="1139" y="1478"/>
                  <a:pt x="1022" y="1572"/>
                </a:cubicBezTo>
                <a:cubicBezTo>
                  <a:pt x="1099" y="1619"/>
                  <a:pt x="1309" y="1680"/>
                  <a:pt x="1393" y="1680"/>
                </a:cubicBezTo>
                <a:cubicBezTo>
                  <a:pt x="1391" y="1624"/>
                  <a:pt x="1388" y="1570"/>
                  <a:pt x="1384" y="1509"/>
                </a:cubicBezTo>
                <a:close/>
                <a:moveTo>
                  <a:pt x="1849" y="303"/>
                </a:moveTo>
                <a:cubicBezTo>
                  <a:pt x="1842" y="303"/>
                  <a:pt x="1833" y="306"/>
                  <a:pt x="1825" y="306"/>
                </a:cubicBezTo>
                <a:cubicBezTo>
                  <a:pt x="1788" y="369"/>
                  <a:pt x="1783" y="440"/>
                  <a:pt x="1774" y="505"/>
                </a:cubicBezTo>
                <a:cubicBezTo>
                  <a:pt x="1750" y="682"/>
                  <a:pt x="1750" y="682"/>
                  <a:pt x="1901" y="719"/>
                </a:cubicBezTo>
                <a:cubicBezTo>
                  <a:pt x="1905" y="719"/>
                  <a:pt x="1912" y="715"/>
                  <a:pt x="1924" y="708"/>
                </a:cubicBezTo>
                <a:cubicBezTo>
                  <a:pt x="1898" y="574"/>
                  <a:pt x="1872" y="440"/>
                  <a:pt x="1849" y="303"/>
                </a:cubicBezTo>
                <a:close/>
                <a:moveTo>
                  <a:pt x="2836" y="1356"/>
                </a:moveTo>
                <a:cubicBezTo>
                  <a:pt x="2843" y="1344"/>
                  <a:pt x="2850" y="1333"/>
                  <a:pt x="2857" y="1321"/>
                </a:cubicBezTo>
                <a:cubicBezTo>
                  <a:pt x="2735" y="1227"/>
                  <a:pt x="2584" y="1182"/>
                  <a:pt x="2441" y="1105"/>
                </a:cubicBezTo>
                <a:cubicBezTo>
                  <a:pt x="2427" y="1149"/>
                  <a:pt x="2418" y="1182"/>
                  <a:pt x="2403" y="1224"/>
                </a:cubicBezTo>
                <a:cubicBezTo>
                  <a:pt x="2554" y="1269"/>
                  <a:pt x="2695" y="1311"/>
                  <a:pt x="2836" y="1356"/>
                </a:cubicBezTo>
                <a:close/>
                <a:moveTo>
                  <a:pt x="2009" y="820"/>
                </a:moveTo>
                <a:cubicBezTo>
                  <a:pt x="2006" y="832"/>
                  <a:pt x="2002" y="841"/>
                  <a:pt x="1999" y="853"/>
                </a:cubicBezTo>
                <a:cubicBezTo>
                  <a:pt x="2133" y="919"/>
                  <a:pt x="2267" y="985"/>
                  <a:pt x="2403" y="1051"/>
                </a:cubicBezTo>
                <a:cubicBezTo>
                  <a:pt x="2434" y="950"/>
                  <a:pt x="2434" y="947"/>
                  <a:pt x="2371" y="924"/>
                </a:cubicBezTo>
                <a:cubicBezTo>
                  <a:pt x="2270" y="886"/>
                  <a:pt x="2169" y="851"/>
                  <a:pt x="2065" y="816"/>
                </a:cubicBezTo>
                <a:cubicBezTo>
                  <a:pt x="2049" y="811"/>
                  <a:pt x="2028" y="818"/>
                  <a:pt x="2009" y="820"/>
                </a:cubicBezTo>
                <a:close/>
                <a:moveTo>
                  <a:pt x="1403" y="968"/>
                </a:moveTo>
                <a:cubicBezTo>
                  <a:pt x="1410" y="968"/>
                  <a:pt x="1417" y="968"/>
                  <a:pt x="1421" y="966"/>
                </a:cubicBezTo>
                <a:cubicBezTo>
                  <a:pt x="1442" y="860"/>
                  <a:pt x="1464" y="757"/>
                  <a:pt x="1487" y="646"/>
                </a:cubicBezTo>
                <a:cubicBezTo>
                  <a:pt x="1435" y="632"/>
                  <a:pt x="1393" y="621"/>
                  <a:pt x="1341" y="604"/>
                </a:cubicBezTo>
                <a:cubicBezTo>
                  <a:pt x="1363" y="736"/>
                  <a:pt x="1381" y="853"/>
                  <a:pt x="1403" y="968"/>
                </a:cubicBezTo>
                <a:close/>
                <a:moveTo>
                  <a:pt x="1645" y="837"/>
                </a:moveTo>
                <a:cubicBezTo>
                  <a:pt x="1652" y="806"/>
                  <a:pt x="1659" y="773"/>
                  <a:pt x="1668" y="731"/>
                </a:cubicBezTo>
                <a:cubicBezTo>
                  <a:pt x="1623" y="712"/>
                  <a:pt x="1576" y="693"/>
                  <a:pt x="1527" y="672"/>
                </a:cubicBezTo>
                <a:cubicBezTo>
                  <a:pt x="1471" y="811"/>
                  <a:pt x="1478" y="841"/>
                  <a:pt x="1560" y="881"/>
                </a:cubicBezTo>
                <a:cubicBezTo>
                  <a:pt x="1591" y="865"/>
                  <a:pt x="1619" y="851"/>
                  <a:pt x="1645" y="837"/>
                </a:cubicBezTo>
                <a:close/>
                <a:moveTo>
                  <a:pt x="1586" y="1530"/>
                </a:moveTo>
                <a:cubicBezTo>
                  <a:pt x="1614" y="1593"/>
                  <a:pt x="1635" y="1636"/>
                  <a:pt x="1654" y="1678"/>
                </a:cubicBezTo>
                <a:cubicBezTo>
                  <a:pt x="1722" y="1671"/>
                  <a:pt x="1786" y="1676"/>
                  <a:pt x="1861" y="1633"/>
                </a:cubicBezTo>
                <a:cubicBezTo>
                  <a:pt x="1790" y="1553"/>
                  <a:pt x="1699" y="1546"/>
                  <a:pt x="1586" y="1530"/>
                </a:cubicBezTo>
                <a:close/>
                <a:moveTo>
                  <a:pt x="2728" y="1990"/>
                </a:moveTo>
                <a:cubicBezTo>
                  <a:pt x="2735" y="1983"/>
                  <a:pt x="2740" y="1976"/>
                  <a:pt x="2747" y="1969"/>
                </a:cubicBezTo>
                <a:cubicBezTo>
                  <a:pt x="2678" y="1885"/>
                  <a:pt x="2615" y="1800"/>
                  <a:pt x="2542" y="1720"/>
                </a:cubicBezTo>
                <a:cubicBezTo>
                  <a:pt x="2512" y="1687"/>
                  <a:pt x="2462" y="1683"/>
                  <a:pt x="2406" y="1699"/>
                </a:cubicBezTo>
                <a:cubicBezTo>
                  <a:pt x="2514" y="1798"/>
                  <a:pt x="2620" y="1894"/>
                  <a:pt x="2728" y="1990"/>
                </a:cubicBezTo>
                <a:close/>
                <a:moveTo>
                  <a:pt x="2216" y="1908"/>
                </a:moveTo>
                <a:cubicBezTo>
                  <a:pt x="2147" y="1819"/>
                  <a:pt x="2145" y="1697"/>
                  <a:pt x="2028" y="1680"/>
                </a:cubicBezTo>
                <a:cubicBezTo>
                  <a:pt x="2013" y="1831"/>
                  <a:pt x="2060" y="1892"/>
                  <a:pt x="2216" y="1908"/>
                </a:cubicBezTo>
                <a:close/>
                <a:moveTo>
                  <a:pt x="1637" y="1239"/>
                </a:moveTo>
                <a:cubicBezTo>
                  <a:pt x="1684" y="1318"/>
                  <a:pt x="1739" y="1337"/>
                  <a:pt x="1833" y="1314"/>
                </a:cubicBezTo>
                <a:cubicBezTo>
                  <a:pt x="1821" y="1248"/>
                  <a:pt x="1807" y="1185"/>
                  <a:pt x="1741" y="1152"/>
                </a:cubicBezTo>
                <a:cubicBezTo>
                  <a:pt x="1708" y="1180"/>
                  <a:pt x="1673" y="1208"/>
                  <a:pt x="1637" y="1239"/>
                </a:cubicBezTo>
                <a:close/>
                <a:moveTo>
                  <a:pt x="1809" y="1810"/>
                </a:moveTo>
                <a:cubicBezTo>
                  <a:pt x="1868" y="1831"/>
                  <a:pt x="1922" y="1861"/>
                  <a:pt x="1988" y="1849"/>
                </a:cubicBezTo>
                <a:cubicBezTo>
                  <a:pt x="1992" y="1772"/>
                  <a:pt x="1976" y="1699"/>
                  <a:pt x="1945" y="1669"/>
                </a:cubicBezTo>
                <a:cubicBezTo>
                  <a:pt x="1941" y="1664"/>
                  <a:pt x="1924" y="1671"/>
                  <a:pt x="1908" y="1673"/>
                </a:cubicBezTo>
                <a:cubicBezTo>
                  <a:pt x="1903" y="1739"/>
                  <a:pt x="1877" y="1788"/>
                  <a:pt x="1809" y="1810"/>
                </a:cubicBezTo>
                <a:close/>
                <a:moveTo>
                  <a:pt x="2831" y="1434"/>
                </a:moveTo>
                <a:cubicBezTo>
                  <a:pt x="2822" y="1382"/>
                  <a:pt x="2777" y="1382"/>
                  <a:pt x="2742" y="1368"/>
                </a:cubicBezTo>
                <a:cubicBezTo>
                  <a:pt x="2704" y="1354"/>
                  <a:pt x="2664" y="1342"/>
                  <a:pt x="2624" y="1330"/>
                </a:cubicBezTo>
                <a:cubicBezTo>
                  <a:pt x="2584" y="1318"/>
                  <a:pt x="2547" y="1304"/>
                  <a:pt x="2507" y="1295"/>
                </a:cubicBezTo>
                <a:cubicBezTo>
                  <a:pt x="2472" y="1288"/>
                  <a:pt x="2439" y="1260"/>
                  <a:pt x="2394" y="1283"/>
                </a:cubicBezTo>
                <a:cubicBezTo>
                  <a:pt x="2535" y="1344"/>
                  <a:pt x="2678" y="1398"/>
                  <a:pt x="2831" y="1434"/>
                </a:cubicBezTo>
                <a:close/>
                <a:moveTo>
                  <a:pt x="3057" y="1802"/>
                </a:moveTo>
                <a:cubicBezTo>
                  <a:pt x="2991" y="1760"/>
                  <a:pt x="2944" y="1725"/>
                  <a:pt x="2890" y="1701"/>
                </a:cubicBezTo>
                <a:cubicBezTo>
                  <a:pt x="2838" y="1678"/>
                  <a:pt x="2779" y="1669"/>
                  <a:pt x="2714" y="1650"/>
                </a:cubicBezTo>
                <a:cubicBezTo>
                  <a:pt x="2782" y="1744"/>
                  <a:pt x="2888" y="1791"/>
                  <a:pt x="3057" y="1802"/>
                </a:cubicBezTo>
                <a:close/>
                <a:moveTo>
                  <a:pt x="1609" y="1215"/>
                </a:moveTo>
                <a:cubicBezTo>
                  <a:pt x="1642" y="1187"/>
                  <a:pt x="1673" y="1159"/>
                  <a:pt x="1722" y="1119"/>
                </a:cubicBezTo>
                <a:cubicBezTo>
                  <a:pt x="1630" y="1098"/>
                  <a:pt x="1558" y="1081"/>
                  <a:pt x="1478" y="1060"/>
                </a:cubicBezTo>
                <a:cubicBezTo>
                  <a:pt x="1506" y="1140"/>
                  <a:pt x="1511" y="1147"/>
                  <a:pt x="1609" y="1215"/>
                </a:cubicBezTo>
                <a:close/>
                <a:moveTo>
                  <a:pt x="2453" y="1626"/>
                </a:moveTo>
                <a:cubicBezTo>
                  <a:pt x="2394" y="1499"/>
                  <a:pt x="2302" y="1455"/>
                  <a:pt x="2230" y="1516"/>
                </a:cubicBezTo>
                <a:cubicBezTo>
                  <a:pt x="2291" y="1598"/>
                  <a:pt x="2324" y="1614"/>
                  <a:pt x="2453" y="1626"/>
                </a:cubicBezTo>
                <a:close/>
                <a:moveTo>
                  <a:pt x="1356" y="961"/>
                </a:moveTo>
                <a:cubicBezTo>
                  <a:pt x="1351" y="778"/>
                  <a:pt x="1318" y="642"/>
                  <a:pt x="1269" y="590"/>
                </a:cubicBezTo>
                <a:cubicBezTo>
                  <a:pt x="1254" y="691"/>
                  <a:pt x="1304" y="912"/>
                  <a:pt x="1356" y="961"/>
                </a:cubicBezTo>
                <a:close/>
                <a:moveTo>
                  <a:pt x="2775" y="1544"/>
                </a:moveTo>
                <a:cubicBezTo>
                  <a:pt x="2808" y="1511"/>
                  <a:pt x="2815" y="1488"/>
                  <a:pt x="2784" y="1476"/>
                </a:cubicBezTo>
                <a:cubicBezTo>
                  <a:pt x="2695" y="1443"/>
                  <a:pt x="2608" y="1403"/>
                  <a:pt x="2507" y="1401"/>
                </a:cubicBezTo>
                <a:cubicBezTo>
                  <a:pt x="2594" y="1448"/>
                  <a:pt x="2683" y="1495"/>
                  <a:pt x="2775" y="1544"/>
                </a:cubicBezTo>
                <a:close/>
                <a:moveTo>
                  <a:pt x="3254" y="1589"/>
                </a:moveTo>
                <a:cubicBezTo>
                  <a:pt x="3155" y="1511"/>
                  <a:pt x="2932" y="1427"/>
                  <a:pt x="2855" y="1448"/>
                </a:cubicBezTo>
                <a:cubicBezTo>
                  <a:pt x="2989" y="1509"/>
                  <a:pt x="3115" y="1549"/>
                  <a:pt x="3254" y="1589"/>
                </a:cubicBezTo>
                <a:close/>
                <a:moveTo>
                  <a:pt x="1553" y="2035"/>
                </a:moveTo>
                <a:cubicBezTo>
                  <a:pt x="1544" y="1967"/>
                  <a:pt x="1536" y="1918"/>
                  <a:pt x="1529" y="1868"/>
                </a:cubicBezTo>
                <a:cubicBezTo>
                  <a:pt x="1522" y="1819"/>
                  <a:pt x="1492" y="1826"/>
                  <a:pt x="1452" y="1838"/>
                </a:cubicBezTo>
                <a:cubicBezTo>
                  <a:pt x="1468" y="1911"/>
                  <a:pt x="1447" y="2000"/>
                  <a:pt x="1553" y="2035"/>
                </a:cubicBezTo>
                <a:close/>
                <a:moveTo>
                  <a:pt x="2458" y="2272"/>
                </a:moveTo>
                <a:cubicBezTo>
                  <a:pt x="2436" y="2117"/>
                  <a:pt x="2368" y="2000"/>
                  <a:pt x="2302" y="1993"/>
                </a:cubicBezTo>
                <a:cubicBezTo>
                  <a:pt x="2357" y="2091"/>
                  <a:pt x="2406" y="2183"/>
                  <a:pt x="2458" y="2272"/>
                </a:cubicBezTo>
                <a:close/>
                <a:moveTo>
                  <a:pt x="1583" y="1838"/>
                </a:moveTo>
                <a:cubicBezTo>
                  <a:pt x="1567" y="1903"/>
                  <a:pt x="1579" y="2047"/>
                  <a:pt x="1602" y="2070"/>
                </a:cubicBezTo>
                <a:cubicBezTo>
                  <a:pt x="1616" y="2084"/>
                  <a:pt x="1640" y="2091"/>
                  <a:pt x="1675" y="2110"/>
                </a:cubicBezTo>
                <a:cubicBezTo>
                  <a:pt x="1640" y="2009"/>
                  <a:pt x="1612" y="1929"/>
                  <a:pt x="1583" y="1838"/>
                </a:cubicBezTo>
                <a:close/>
                <a:moveTo>
                  <a:pt x="2317" y="1833"/>
                </a:moveTo>
                <a:cubicBezTo>
                  <a:pt x="2349" y="1922"/>
                  <a:pt x="2389" y="1983"/>
                  <a:pt x="2509" y="1953"/>
                </a:cubicBezTo>
                <a:cubicBezTo>
                  <a:pt x="2439" y="1911"/>
                  <a:pt x="2382" y="1875"/>
                  <a:pt x="2317" y="1833"/>
                </a:cubicBezTo>
                <a:close/>
                <a:moveTo>
                  <a:pt x="1400" y="1774"/>
                </a:moveTo>
                <a:cubicBezTo>
                  <a:pt x="1351" y="1718"/>
                  <a:pt x="1287" y="1739"/>
                  <a:pt x="1215" y="1763"/>
                </a:cubicBezTo>
                <a:cubicBezTo>
                  <a:pt x="1226" y="1781"/>
                  <a:pt x="1231" y="1800"/>
                  <a:pt x="1240" y="1802"/>
                </a:cubicBezTo>
                <a:cubicBezTo>
                  <a:pt x="1292" y="1817"/>
                  <a:pt x="1346" y="1807"/>
                  <a:pt x="1400" y="1774"/>
                </a:cubicBezTo>
                <a:close/>
                <a:moveTo>
                  <a:pt x="1602" y="1025"/>
                </a:moveTo>
                <a:cubicBezTo>
                  <a:pt x="1607" y="1020"/>
                  <a:pt x="1609" y="1013"/>
                  <a:pt x="1614" y="1008"/>
                </a:cubicBezTo>
                <a:cubicBezTo>
                  <a:pt x="1574" y="971"/>
                  <a:pt x="1532" y="935"/>
                  <a:pt x="1492" y="898"/>
                </a:cubicBezTo>
                <a:cubicBezTo>
                  <a:pt x="1487" y="903"/>
                  <a:pt x="1480" y="905"/>
                  <a:pt x="1475" y="910"/>
                </a:cubicBezTo>
                <a:cubicBezTo>
                  <a:pt x="1475" y="940"/>
                  <a:pt x="1475" y="971"/>
                  <a:pt x="1475" y="1001"/>
                </a:cubicBezTo>
                <a:cubicBezTo>
                  <a:pt x="1522" y="1011"/>
                  <a:pt x="1562" y="1018"/>
                  <a:pt x="1602" y="1025"/>
                </a:cubicBezTo>
                <a:close/>
                <a:moveTo>
                  <a:pt x="1856" y="1690"/>
                </a:moveTo>
                <a:cubicBezTo>
                  <a:pt x="1800" y="1699"/>
                  <a:pt x="1743" y="1706"/>
                  <a:pt x="1684" y="1716"/>
                </a:cubicBezTo>
                <a:cubicBezTo>
                  <a:pt x="1701" y="1786"/>
                  <a:pt x="1746" y="1770"/>
                  <a:pt x="1783" y="1760"/>
                </a:cubicBezTo>
                <a:cubicBezTo>
                  <a:pt x="1814" y="1753"/>
                  <a:pt x="1854" y="1755"/>
                  <a:pt x="1856" y="1690"/>
                </a:cubicBezTo>
                <a:close/>
                <a:moveTo>
                  <a:pt x="1489" y="1685"/>
                </a:moveTo>
                <a:cubicBezTo>
                  <a:pt x="1478" y="1558"/>
                  <a:pt x="1475" y="1553"/>
                  <a:pt x="1431" y="1521"/>
                </a:cubicBezTo>
                <a:cubicBezTo>
                  <a:pt x="1412" y="1654"/>
                  <a:pt x="1421" y="1680"/>
                  <a:pt x="1489" y="1685"/>
                </a:cubicBezTo>
                <a:close/>
                <a:moveTo>
                  <a:pt x="1410" y="1950"/>
                </a:moveTo>
                <a:cubicBezTo>
                  <a:pt x="1417" y="1943"/>
                  <a:pt x="1424" y="1939"/>
                  <a:pt x="1431" y="1932"/>
                </a:cubicBezTo>
                <a:cubicBezTo>
                  <a:pt x="1424" y="1899"/>
                  <a:pt x="1417" y="1868"/>
                  <a:pt x="1407" y="1833"/>
                </a:cubicBezTo>
                <a:cubicBezTo>
                  <a:pt x="1367" y="1840"/>
                  <a:pt x="1337" y="1845"/>
                  <a:pt x="1280" y="1852"/>
                </a:cubicBezTo>
                <a:cubicBezTo>
                  <a:pt x="1334" y="1894"/>
                  <a:pt x="1372" y="1922"/>
                  <a:pt x="1410" y="1950"/>
                </a:cubicBezTo>
                <a:close/>
                <a:moveTo>
                  <a:pt x="3111" y="1452"/>
                </a:moveTo>
                <a:cubicBezTo>
                  <a:pt x="3045" y="1405"/>
                  <a:pt x="2979" y="1358"/>
                  <a:pt x="2895" y="1349"/>
                </a:cubicBezTo>
                <a:cubicBezTo>
                  <a:pt x="2946" y="1422"/>
                  <a:pt x="3040" y="1412"/>
                  <a:pt x="3111" y="1452"/>
                </a:cubicBezTo>
                <a:close/>
                <a:moveTo>
                  <a:pt x="2208" y="1755"/>
                </a:moveTo>
                <a:cubicBezTo>
                  <a:pt x="2204" y="1760"/>
                  <a:pt x="2197" y="1767"/>
                  <a:pt x="2192" y="1772"/>
                </a:cubicBezTo>
                <a:cubicBezTo>
                  <a:pt x="2251" y="1918"/>
                  <a:pt x="2251" y="1918"/>
                  <a:pt x="2314" y="1920"/>
                </a:cubicBezTo>
                <a:cubicBezTo>
                  <a:pt x="2277" y="1864"/>
                  <a:pt x="2244" y="1810"/>
                  <a:pt x="2208" y="1755"/>
                </a:cubicBezTo>
                <a:close/>
                <a:moveTo>
                  <a:pt x="1572" y="1417"/>
                </a:moveTo>
                <a:cubicBezTo>
                  <a:pt x="1567" y="1427"/>
                  <a:pt x="1565" y="1436"/>
                  <a:pt x="1560" y="1443"/>
                </a:cubicBezTo>
                <a:cubicBezTo>
                  <a:pt x="1633" y="1469"/>
                  <a:pt x="1699" y="1506"/>
                  <a:pt x="1788" y="1488"/>
                </a:cubicBezTo>
                <a:cubicBezTo>
                  <a:pt x="1717" y="1464"/>
                  <a:pt x="1645" y="1441"/>
                  <a:pt x="1572" y="1417"/>
                </a:cubicBezTo>
                <a:close/>
                <a:moveTo>
                  <a:pt x="1544" y="1333"/>
                </a:moveTo>
                <a:cubicBezTo>
                  <a:pt x="1539" y="1340"/>
                  <a:pt x="1534" y="1349"/>
                  <a:pt x="1532" y="1356"/>
                </a:cubicBezTo>
                <a:cubicBezTo>
                  <a:pt x="1588" y="1372"/>
                  <a:pt x="1642" y="1391"/>
                  <a:pt x="1710" y="1412"/>
                </a:cubicBezTo>
                <a:cubicBezTo>
                  <a:pt x="1673" y="1323"/>
                  <a:pt x="1602" y="1342"/>
                  <a:pt x="1544" y="1333"/>
                </a:cubicBezTo>
                <a:close/>
                <a:moveTo>
                  <a:pt x="1539" y="1523"/>
                </a:moveTo>
                <a:cubicBezTo>
                  <a:pt x="1532" y="1528"/>
                  <a:pt x="1522" y="1532"/>
                  <a:pt x="1515" y="1537"/>
                </a:cubicBezTo>
                <a:cubicBezTo>
                  <a:pt x="1532" y="1591"/>
                  <a:pt x="1536" y="1654"/>
                  <a:pt x="1605" y="1671"/>
                </a:cubicBezTo>
                <a:cubicBezTo>
                  <a:pt x="1583" y="1622"/>
                  <a:pt x="1560" y="1572"/>
                  <a:pt x="1539" y="1523"/>
                </a:cubicBezTo>
                <a:close/>
                <a:moveTo>
                  <a:pt x="1764" y="1380"/>
                </a:moveTo>
                <a:cubicBezTo>
                  <a:pt x="1786" y="1424"/>
                  <a:pt x="1811" y="1450"/>
                  <a:pt x="1861" y="1452"/>
                </a:cubicBezTo>
                <a:cubicBezTo>
                  <a:pt x="1854" y="1375"/>
                  <a:pt x="1854" y="1375"/>
                  <a:pt x="1764" y="1380"/>
                </a:cubicBezTo>
                <a:close/>
                <a:moveTo>
                  <a:pt x="1786" y="747"/>
                </a:moveTo>
                <a:cubicBezTo>
                  <a:pt x="1828" y="773"/>
                  <a:pt x="1872" y="799"/>
                  <a:pt x="1929" y="799"/>
                </a:cubicBezTo>
                <a:cubicBezTo>
                  <a:pt x="1891" y="755"/>
                  <a:pt x="1842" y="740"/>
                  <a:pt x="1786" y="747"/>
                </a:cubicBezTo>
                <a:close/>
                <a:moveTo>
                  <a:pt x="1802" y="886"/>
                </a:moveTo>
                <a:cubicBezTo>
                  <a:pt x="1797" y="978"/>
                  <a:pt x="1802" y="982"/>
                  <a:pt x="1875" y="964"/>
                </a:cubicBezTo>
                <a:cubicBezTo>
                  <a:pt x="1849" y="935"/>
                  <a:pt x="1825" y="910"/>
                  <a:pt x="1802" y="886"/>
                </a:cubicBezTo>
                <a:close/>
                <a:moveTo>
                  <a:pt x="1905" y="1410"/>
                </a:moveTo>
                <a:cubicBezTo>
                  <a:pt x="1922" y="1450"/>
                  <a:pt x="1922" y="1506"/>
                  <a:pt x="1995" y="1481"/>
                </a:cubicBezTo>
                <a:cubicBezTo>
                  <a:pt x="1976" y="1441"/>
                  <a:pt x="1971" y="1391"/>
                  <a:pt x="1905" y="1410"/>
                </a:cubicBezTo>
                <a:close/>
                <a:moveTo>
                  <a:pt x="2493" y="1563"/>
                </a:moveTo>
                <a:cubicBezTo>
                  <a:pt x="2488" y="1567"/>
                  <a:pt x="2483" y="1575"/>
                  <a:pt x="2479" y="1579"/>
                </a:cubicBezTo>
                <a:cubicBezTo>
                  <a:pt x="2507" y="1598"/>
                  <a:pt x="2512" y="1650"/>
                  <a:pt x="2584" y="1631"/>
                </a:cubicBezTo>
                <a:cubicBezTo>
                  <a:pt x="2544" y="1603"/>
                  <a:pt x="2519" y="1582"/>
                  <a:pt x="2493" y="1563"/>
                </a:cubicBezTo>
                <a:close/>
                <a:moveTo>
                  <a:pt x="2082" y="1438"/>
                </a:moveTo>
                <a:cubicBezTo>
                  <a:pt x="2082" y="1483"/>
                  <a:pt x="2096" y="1516"/>
                  <a:pt x="2145" y="1511"/>
                </a:cubicBezTo>
                <a:cubicBezTo>
                  <a:pt x="2124" y="1488"/>
                  <a:pt x="2103" y="1462"/>
                  <a:pt x="2082" y="1438"/>
                </a:cubicBezTo>
                <a:close/>
                <a:moveTo>
                  <a:pt x="1856" y="839"/>
                </a:moveTo>
                <a:cubicBezTo>
                  <a:pt x="1877" y="858"/>
                  <a:pt x="1877" y="910"/>
                  <a:pt x="1929" y="896"/>
                </a:cubicBezTo>
                <a:cubicBezTo>
                  <a:pt x="1931" y="841"/>
                  <a:pt x="1889" y="846"/>
                  <a:pt x="1856" y="839"/>
                </a:cubicBezTo>
                <a:close/>
                <a:moveTo>
                  <a:pt x="1558" y="1248"/>
                </a:moveTo>
                <a:cubicBezTo>
                  <a:pt x="1539" y="1227"/>
                  <a:pt x="1525" y="1213"/>
                  <a:pt x="1497" y="1185"/>
                </a:cubicBezTo>
                <a:cubicBezTo>
                  <a:pt x="1504" y="1236"/>
                  <a:pt x="1489" y="1281"/>
                  <a:pt x="1558" y="1248"/>
                </a:cubicBezTo>
                <a:close/>
                <a:moveTo>
                  <a:pt x="1948" y="1062"/>
                </a:moveTo>
                <a:cubicBezTo>
                  <a:pt x="1952" y="1055"/>
                  <a:pt x="1957" y="1051"/>
                  <a:pt x="1962" y="1044"/>
                </a:cubicBezTo>
                <a:cubicBezTo>
                  <a:pt x="1943" y="1027"/>
                  <a:pt x="1924" y="1013"/>
                  <a:pt x="1903" y="997"/>
                </a:cubicBezTo>
                <a:cubicBezTo>
                  <a:pt x="1898" y="1004"/>
                  <a:pt x="1894" y="1011"/>
                  <a:pt x="1889" y="1015"/>
                </a:cubicBezTo>
                <a:cubicBezTo>
                  <a:pt x="1908" y="1032"/>
                  <a:pt x="1929" y="1048"/>
                  <a:pt x="1948" y="1062"/>
                </a:cubicBezTo>
                <a:close/>
                <a:moveTo>
                  <a:pt x="1602" y="1723"/>
                </a:moveTo>
                <a:cubicBezTo>
                  <a:pt x="1600" y="1732"/>
                  <a:pt x="1595" y="1739"/>
                  <a:pt x="1593" y="1748"/>
                </a:cubicBezTo>
                <a:cubicBezTo>
                  <a:pt x="1609" y="1753"/>
                  <a:pt x="1626" y="1755"/>
                  <a:pt x="1642" y="1760"/>
                </a:cubicBezTo>
                <a:cubicBezTo>
                  <a:pt x="1645" y="1753"/>
                  <a:pt x="1647" y="1748"/>
                  <a:pt x="1649" y="1741"/>
                </a:cubicBezTo>
                <a:cubicBezTo>
                  <a:pt x="1630" y="1734"/>
                  <a:pt x="1616" y="1730"/>
                  <a:pt x="1602" y="1723"/>
                </a:cubicBezTo>
                <a:close/>
                <a:moveTo>
                  <a:pt x="1377" y="1069"/>
                </a:moveTo>
                <a:cubicBezTo>
                  <a:pt x="1372" y="1072"/>
                  <a:pt x="1367" y="1074"/>
                  <a:pt x="1363" y="1074"/>
                </a:cubicBezTo>
                <a:cubicBezTo>
                  <a:pt x="1367" y="1091"/>
                  <a:pt x="1370" y="1109"/>
                  <a:pt x="1374" y="1126"/>
                </a:cubicBezTo>
                <a:cubicBezTo>
                  <a:pt x="1379" y="1123"/>
                  <a:pt x="1381" y="1123"/>
                  <a:pt x="1386" y="1121"/>
                </a:cubicBezTo>
                <a:cubicBezTo>
                  <a:pt x="1384" y="1105"/>
                  <a:pt x="1379" y="1088"/>
                  <a:pt x="1377" y="106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43608" y="494304"/>
            <a:ext cx="1934588" cy="903211"/>
            <a:chOff x="4797652" y="653581"/>
            <a:chExt cx="1934588" cy="903211"/>
          </a:xfrm>
          <a:solidFill>
            <a:schemeClr val="tx2"/>
          </a:solidFill>
        </p:grpSpPr>
        <p:sp>
          <p:nvSpPr>
            <p:cNvPr id="14" name="Freeform 1"/>
            <p:cNvSpPr>
              <a:spLocks noChangeArrowheads="1"/>
            </p:cNvSpPr>
            <p:nvPr/>
          </p:nvSpPr>
          <p:spPr bwMode="auto">
            <a:xfrm>
              <a:off x="5033654" y="1168022"/>
              <a:ext cx="1698586" cy="388770"/>
            </a:xfrm>
            <a:custGeom>
              <a:avLst/>
              <a:gdLst>
                <a:gd name="T0" fmla="*/ 5648 w 5743"/>
                <a:gd name="T1" fmla="*/ 5 h 1315"/>
                <a:gd name="T2" fmla="*/ 5575 w 5743"/>
                <a:gd name="T3" fmla="*/ 680 h 1315"/>
                <a:gd name="T4" fmla="*/ 5476 w 5743"/>
                <a:gd name="T5" fmla="*/ 369 h 1315"/>
                <a:gd name="T6" fmla="*/ 5445 w 5743"/>
                <a:gd name="T7" fmla="*/ 14 h 1315"/>
                <a:gd name="T8" fmla="*/ 5332 w 5743"/>
                <a:gd name="T9" fmla="*/ 400 h 1315"/>
                <a:gd name="T10" fmla="*/ 5166 w 5743"/>
                <a:gd name="T11" fmla="*/ 572 h 1315"/>
                <a:gd name="T12" fmla="*/ 5121 w 5743"/>
                <a:gd name="T13" fmla="*/ 352 h 1315"/>
                <a:gd name="T14" fmla="*/ 4963 w 5743"/>
                <a:gd name="T15" fmla="*/ 62 h 1315"/>
                <a:gd name="T16" fmla="*/ 5141 w 5743"/>
                <a:gd name="T17" fmla="*/ 790 h 1315"/>
                <a:gd name="T18" fmla="*/ 4805 w 5743"/>
                <a:gd name="T19" fmla="*/ 96 h 1315"/>
                <a:gd name="T20" fmla="*/ 4836 w 5743"/>
                <a:gd name="T21" fmla="*/ 807 h 1315"/>
                <a:gd name="T22" fmla="*/ 4548 w 5743"/>
                <a:gd name="T23" fmla="*/ 465 h 1315"/>
                <a:gd name="T24" fmla="*/ 4627 w 5743"/>
                <a:gd name="T25" fmla="*/ 445 h 1315"/>
                <a:gd name="T26" fmla="*/ 4469 w 5743"/>
                <a:gd name="T27" fmla="*/ 307 h 1315"/>
                <a:gd name="T28" fmla="*/ 4551 w 5743"/>
                <a:gd name="T29" fmla="*/ 592 h 1315"/>
                <a:gd name="T30" fmla="*/ 4184 w 5743"/>
                <a:gd name="T31" fmla="*/ 753 h 1315"/>
                <a:gd name="T32" fmla="*/ 4212 w 5743"/>
                <a:gd name="T33" fmla="*/ 592 h 1315"/>
                <a:gd name="T34" fmla="*/ 4413 w 5743"/>
                <a:gd name="T35" fmla="*/ 770 h 1315"/>
                <a:gd name="T36" fmla="*/ 4286 w 5743"/>
                <a:gd name="T37" fmla="*/ 149 h 1315"/>
                <a:gd name="T38" fmla="*/ 4204 w 5743"/>
                <a:gd name="T39" fmla="*/ 392 h 1315"/>
                <a:gd name="T40" fmla="*/ 4167 w 5743"/>
                <a:gd name="T41" fmla="*/ 536 h 1315"/>
                <a:gd name="T42" fmla="*/ 3907 w 5743"/>
                <a:gd name="T43" fmla="*/ 231 h 1315"/>
                <a:gd name="T44" fmla="*/ 3820 w 5743"/>
                <a:gd name="T45" fmla="*/ 239 h 1315"/>
                <a:gd name="T46" fmla="*/ 3349 w 5743"/>
                <a:gd name="T47" fmla="*/ 646 h 1315"/>
                <a:gd name="T48" fmla="*/ 3182 w 5743"/>
                <a:gd name="T49" fmla="*/ 287 h 1315"/>
                <a:gd name="T50" fmla="*/ 3216 w 5743"/>
                <a:gd name="T51" fmla="*/ 891 h 1315"/>
                <a:gd name="T52" fmla="*/ 2960 w 5743"/>
                <a:gd name="T53" fmla="*/ 860 h 1315"/>
                <a:gd name="T54" fmla="*/ 2915 w 5743"/>
                <a:gd name="T55" fmla="*/ 510 h 1315"/>
                <a:gd name="T56" fmla="*/ 2842 w 5743"/>
                <a:gd name="T57" fmla="*/ 293 h 1315"/>
                <a:gd name="T58" fmla="*/ 2910 w 5743"/>
                <a:gd name="T59" fmla="*/ 871 h 1315"/>
                <a:gd name="T60" fmla="*/ 2723 w 5743"/>
                <a:gd name="T61" fmla="*/ 355 h 1315"/>
                <a:gd name="T62" fmla="*/ 2718 w 5743"/>
                <a:gd name="T63" fmla="*/ 764 h 1315"/>
                <a:gd name="T64" fmla="*/ 2452 w 5743"/>
                <a:gd name="T65" fmla="*/ 505 h 1315"/>
                <a:gd name="T66" fmla="*/ 2252 w 5743"/>
                <a:gd name="T67" fmla="*/ 397 h 1315"/>
                <a:gd name="T68" fmla="*/ 2506 w 5743"/>
                <a:gd name="T69" fmla="*/ 1060 h 1315"/>
                <a:gd name="T70" fmla="*/ 2114 w 5743"/>
                <a:gd name="T71" fmla="*/ 372 h 1315"/>
                <a:gd name="T72" fmla="*/ 2173 w 5743"/>
                <a:gd name="T73" fmla="*/ 1103 h 1315"/>
                <a:gd name="T74" fmla="*/ 1995 w 5743"/>
                <a:gd name="T75" fmla="*/ 536 h 1315"/>
                <a:gd name="T76" fmla="*/ 1970 w 5743"/>
                <a:gd name="T77" fmla="*/ 857 h 1315"/>
                <a:gd name="T78" fmla="*/ 1823 w 5743"/>
                <a:gd name="T79" fmla="*/ 462 h 1315"/>
                <a:gd name="T80" fmla="*/ 1817 w 5743"/>
                <a:gd name="T81" fmla="*/ 1097 h 1315"/>
                <a:gd name="T82" fmla="*/ 1877 w 5743"/>
                <a:gd name="T83" fmla="*/ 761 h 1315"/>
                <a:gd name="T84" fmla="*/ 1645 w 5743"/>
                <a:gd name="T85" fmla="*/ 649 h 1315"/>
                <a:gd name="T86" fmla="*/ 1606 w 5743"/>
                <a:gd name="T87" fmla="*/ 1094 h 1315"/>
                <a:gd name="T88" fmla="*/ 1397 w 5743"/>
                <a:gd name="T89" fmla="*/ 654 h 1315"/>
                <a:gd name="T90" fmla="*/ 1242 w 5743"/>
                <a:gd name="T91" fmla="*/ 454 h 1315"/>
                <a:gd name="T92" fmla="*/ 1061 w 5743"/>
                <a:gd name="T93" fmla="*/ 524 h 1315"/>
                <a:gd name="T94" fmla="*/ 1019 w 5743"/>
                <a:gd name="T95" fmla="*/ 716 h 1315"/>
                <a:gd name="T96" fmla="*/ 1078 w 5743"/>
                <a:gd name="T97" fmla="*/ 764 h 1315"/>
                <a:gd name="T98" fmla="*/ 1270 w 5743"/>
                <a:gd name="T99" fmla="*/ 1069 h 1315"/>
                <a:gd name="T100" fmla="*/ 757 w 5743"/>
                <a:gd name="T101" fmla="*/ 770 h 1315"/>
                <a:gd name="T102" fmla="*/ 621 w 5743"/>
                <a:gd name="T103" fmla="*/ 564 h 1315"/>
                <a:gd name="T104" fmla="*/ 703 w 5743"/>
                <a:gd name="T105" fmla="*/ 1213 h 1315"/>
                <a:gd name="T106" fmla="*/ 728 w 5743"/>
                <a:gd name="T107" fmla="*/ 866 h 1315"/>
                <a:gd name="T108" fmla="*/ 421 w 5743"/>
                <a:gd name="T109" fmla="*/ 592 h 1315"/>
                <a:gd name="T110" fmla="*/ 508 w 5743"/>
                <a:gd name="T111" fmla="*/ 1131 h 1315"/>
                <a:gd name="T112" fmla="*/ 376 w 5743"/>
                <a:gd name="T113" fmla="*/ 586 h 1315"/>
                <a:gd name="T114" fmla="*/ 531 w 5743"/>
                <a:gd name="T115" fmla="*/ 733 h 1315"/>
                <a:gd name="T116" fmla="*/ 305 w 5743"/>
                <a:gd name="T117" fmla="*/ 821 h 1315"/>
                <a:gd name="T118" fmla="*/ 218 w 5743"/>
                <a:gd name="T119" fmla="*/ 1210 h 1315"/>
                <a:gd name="T120" fmla="*/ 76 w 5743"/>
                <a:gd name="T121" fmla="*/ 646 h 1315"/>
                <a:gd name="T122" fmla="*/ 85 w 5743"/>
                <a:gd name="T123" fmla="*/ 1258 h 1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43" h="1315">
                  <a:moveTo>
                    <a:pt x="5742" y="702"/>
                  </a:moveTo>
                  <a:lnTo>
                    <a:pt x="5739" y="685"/>
                  </a:lnTo>
                  <a:cubicBezTo>
                    <a:pt x="5739" y="680"/>
                    <a:pt x="5736" y="674"/>
                    <a:pt x="5730" y="671"/>
                  </a:cubicBezTo>
                  <a:cubicBezTo>
                    <a:pt x="5725" y="668"/>
                    <a:pt x="5722" y="665"/>
                    <a:pt x="5716" y="665"/>
                  </a:cubicBezTo>
                  <a:cubicBezTo>
                    <a:pt x="5711" y="663"/>
                    <a:pt x="5705" y="663"/>
                    <a:pt x="5699" y="665"/>
                  </a:cubicBezTo>
                  <a:lnTo>
                    <a:pt x="5682" y="674"/>
                  </a:lnTo>
                  <a:cubicBezTo>
                    <a:pt x="5677" y="677"/>
                    <a:pt x="5674" y="683"/>
                    <a:pt x="5674" y="691"/>
                  </a:cubicBezTo>
                  <a:cubicBezTo>
                    <a:pt x="5674" y="700"/>
                    <a:pt x="5674" y="705"/>
                    <a:pt x="5679" y="711"/>
                  </a:cubicBezTo>
                  <a:lnTo>
                    <a:pt x="5685" y="716"/>
                  </a:lnTo>
                  <a:cubicBezTo>
                    <a:pt x="5691" y="725"/>
                    <a:pt x="5699" y="730"/>
                    <a:pt x="5713" y="730"/>
                  </a:cubicBezTo>
                  <a:cubicBezTo>
                    <a:pt x="5722" y="725"/>
                    <a:pt x="5725" y="725"/>
                    <a:pt x="5727" y="725"/>
                  </a:cubicBezTo>
                  <a:cubicBezTo>
                    <a:pt x="5736" y="719"/>
                    <a:pt x="5742" y="713"/>
                    <a:pt x="5742" y="702"/>
                  </a:cubicBezTo>
                  <a:close/>
                  <a:moveTo>
                    <a:pt x="5722" y="606"/>
                  </a:moveTo>
                  <a:cubicBezTo>
                    <a:pt x="5725" y="598"/>
                    <a:pt x="5725" y="592"/>
                    <a:pt x="5719" y="586"/>
                  </a:cubicBezTo>
                  <a:cubicBezTo>
                    <a:pt x="5711" y="564"/>
                    <a:pt x="5705" y="536"/>
                    <a:pt x="5702" y="505"/>
                  </a:cubicBezTo>
                  <a:cubicBezTo>
                    <a:pt x="5702" y="493"/>
                    <a:pt x="5699" y="479"/>
                    <a:pt x="5699" y="465"/>
                  </a:cubicBezTo>
                  <a:cubicBezTo>
                    <a:pt x="5699" y="451"/>
                    <a:pt x="5699" y="437"/>
                    <a:pt x="5696" y="423"/>
                  </a:cubicBezTo>
                  <a:cubicBezTo>
                    <a:pt x="5696" y="409"/>
                    <a:pt x="5696" y="397"/>
                    <a:pt x="5694" y="386"/>
                  </a:cubicBezTo>
                  <a:cubicBezTo>
                    <a:pt x="5694" y="375"/>
                    <a:pt x="5691" y="364"/>
                    <a:pt x="5691" y="352"/>
                  </a:cubicBezTo>
                  <a:lnTo>
                    <a:pt x="5657" y="22"/>
                  </a:lnTo>
                  <a:cubicBezTo>
                    <a:pt x="5657" y="14"/>
                    <a:pt x="5654" y="8"/>
                    <a:pt x="5648" y="5"/>
                  </a:cubicBezTo>
                  <a:cubicBezTo>
                    <a:pt x="5643" y="2"/>
                    <a:pt x="5637" y="0"/>
                    <a:pt x="5629" y="0"/>
                  </a:cubicBezTo>
                  <a:cubicBezTo>
                    <a:pt x="5620" y="0"/>
                    <a:pt x="5615" y="2"/>
                    <a:pt x="5612" y="8"/>
                  </a:cubicBezTo>
                  <a:cubicBezTo>
                    <a:pt x="5606" y="14"/>
                    <a:pt x="5606" y="19"/>
                    <a:pt x="5606" y="28"/>
                  </a:cubicBezTo>
                  <a:lnTo>
                    <a:pt x="5640" y="358"/>
                  </a:lnTo>
                  <a:cubicBezTo>
                    <a:pt x="5640" y="369"/>
                    <a:pt x="5643" y="380"/>
                    <a:pt x="5643" y="392"/>
                  </a:cubicBezTo>
                  <a:lnTo>
                    <a:pt x="5643" y="428"/>
                  </a:lnTo>
                  <a:cubicBezTo>
                    <a:pt x="5643" y="443"/>
                    <a:pt x="5644" y="454"/>
                    <a:pt x="5646" y="468"/>
                  </a:cubicBezTo>
                  <a:cubicBezTo>
                    <a:pt x="5649" y="482"/>
                    <a:pt x="5646" y="493"/>
                    <a:pt x="5648" y="507"/>
                  </a:cubicBezTo>
                  <a:cubicBezTo>
                    <a:pt x="5651" y="527"/>
                    <a:pt x="5654" y="544"/>
                    <a:pt x="5657" y="561"/>
                  </a:cubicBezTo>
                  <a:cubicBezTo>
                    <a:pt x="5660" y="578"/>
                    <a:pt x="5665" y="595"/>
                    <a:pt x="5674" y="609"/>
                  </a:cubicBezTo>
                  <a:cubicBezTo>
                    <a:pt x="5679" y="620"/>
                    <a:pt x="5688" y="626"/>
                    <a:pt x="5699" y="626"/>
                  </a:cubicBezTo>
                  <a:cubicBezTo>
                    <a:pt x="5702" y="623"/>
                    <a:pt x="5705" y="623"/>
                    <a:pt x="5708" y="623"/>
                  </a:cubicBezTo>
                  <a:cubicBezTo>
                    <a:pt x="5713" y="620"/>
                    <a:pt x="5719" y="615"/>
                    <a:pt x="5722" y="606"/>
                  </a:cubicBezTo>
                  <a:close/>
                  <a:moveTo>
                    <a:pt x="5414" y="753"/>
                  </a:moveTo>
                  <a:lnTo>
                    <a:pt x="5417" y="753"/>
                  </a:lnTo>
                  <a:cubicBezTo>
                    <a:pt x="5437" y="744"/>
                    <a:pt x="5457" y="739"/>
                    <a:pt x="5476" y="736"/>
                  </a:cubicBezTo>
                  <a:cubicBezTo>
                    <a:pt x="5496" y="733"/>
                    <a:pt x="5519" y="730"/>
                    <a:pt x="5541" y="728"/>
                  </a:cubicBezTo>
                  <a:lnTo>
                    <a:pt x="5561" y="725"/>
                  </a:lnTo>
                  <a:cubicBezTo>
                    <a:pt x="5569" y="725"/>
                    <a:pt x="5575" y="722"/>
                    <a:pt x="5578" y="716"/>
                  </a:cubicBezTo>
                  <a:cubicBezTo>
                    <a:pt x="5584" y="711"/>
                    <a:pt x="5584" y="705"/>
                    <a:pt x="5584" y="696"/>
                  </a:cubicBezTo>
                  <a:cubicBezTo>
                    <a:pt x="5584" y="688"/>
                    <a:pt x="5581" y="682"/>
                    <a:pt x="5575" y="680"/>
                  </a:cubicBezTo>
                  <a:cubicBezTo>
                    <a:pt x="5569" y="674"/>
                    <a:pt x="5564" y="674"/>
                    <a:pt x="5555" y="674"/>
                  </a:cubicBezTo>
                  <a:lnTo>
                    <a:pt x="5524" y="677"/>
                  </a:lnTo>
                  <a:cubicBezTo>
                    <a:pt x="5507" y="680"/>
                    <a:pt x="5491" y="680"/>
                    <a:pt x="5474" y="682"/>
                  </a:cubicBezTo>
                  <a:cubicBezTo>
                    <a:pt x="5458" y="685"/>
                    <a:pt x="5442" y="688"/>
                    <a:pt x="5426" y="694"/>
                  </a:cubicBezTo>
                  <a:cubicBezTo>
                    <a:pt x="5426" y="685"/>
                    <a:pt x="5423" y="680"/>
                    <a:pt x="5423" y="671"/>
                  </a:cubicBezTo>
                  <a:cubicBezTo>
                    <a:pt x="5423" y="663"/>
                    <a:pt x="5420" y="654"/>
                    <a:pt x="5417" y="649"/>
                  </a:cubicBezTo>
                  <a:cubicBezTo>
                    <a:pt x="5414" y="640"/>
                    <a:pt x="5414" y="632"/>
                    <a:pt x="5411" y="623"/>
                  </a:cubicBezTo>
                  <a:cubicBezTo>
                    <a:pt x="5411" y="615"/>
                    <a:pt x="5409" y="609"/>
                    <a:pt x="5409" y="601"/>
                  </a:cubicBezTo>
                  <a:cubicBezTo>
                    <a:pt x="5406" y="586"/>
                    <a:pt x="5406" y="572"/>
                    <a:pt x="5403" y="558"/>
                  </a:cubicBezTo>
                  <a:cubicBezTo>
                    <a:pt x="5400" y="544"/>
                    <a:pt x="5400" y="527"/>
                    <a:pt x="5397" y="513"/>
                  </a:cubicBezTo>
                  <a:cubicBezTo>
                    <a:pt x="5397" y="505"/>
                    <a:pt x="5397" y="499"/>
                    <a:pt x="5394" y="491"/>
                  </a:cubicBezTo>
                  <a:cubicBezTo>
                    <a:pt x="5394" y="482"/>
                    <a:pt x="5394" y="476"/>
                    <a:pt x="5392" y="468"/>
                  </a:cubicBezTo>
                  <a:cubicBezTo>
                    <a:pt x="5392" y="459"/>
                    <a:pt x="5389" y="454"/>
                    <a:pt x="5389" y="445"/>
                  </a:cubicBezTo>
                  <a:cubicBezTo>
                    <a:pt x="5389" y="437"/>
                    <a:pt x="5386" y="431"/>
                    <a:pt x="5386" y="423"/>
                  </a:cubicBezTo>
                  <a:lnTo>
                    <a:pt x="5383" y="400"/>
                  </a:lnTo>
                  <a:cubicBezTo>
                    <a:pt x="5383" y="397"/>
                    <a:pt x="5383" y="397"/>
                    <a:pt x="5380" y="395"/>
                  </a:cubicBezTo>
                  <a:cubicBezTo>
                    <a:pt x="5380" y="392"/>
                    <a:pt x="5380" y="392"/>
                    <a:pt x="5378" y="389"/>
                  </a:cubicBezTo>
                  <a:lnTo>
                    <a:pt x="5383" y="386"/>
                  </a:lnTo>
                  <a:cubicBezTo>
                    <a:pt x="5397" y="380"/>
                    <a:pt x="5411" y="378"/>
                    <a:pt x="5426" y="375"/>
                  </a:cubicBezTo>
                  <a:cubicBezTo>
                    <a:pt x="5440" y="372"/>
                    <a:pt x="5448" y="372"/>
                    <a:pt x="5457" y="372"/>
                  </a:cubicBezTo>
                  <a:cubicBezTo>
                    <a:pt x="5465" y="372"/>
                    <a:pt x="5471" y="372"/>
                    <a:pt x="5476" y="369"/>
                  </a:cubicBezTo>
                  <a:cubicBezTo>
                    <a:pt x="5482" y="366"/>
                    <a:pt x="5488" y="361"/>
                    <a:pt x="5488" y="352"/>
                  </a:cubicBezTo>
                  <a:cubicBezTo>
                    <a:pt x="5488" y="344"/>
                    <a:pt x="5488" y="339"/>
                    <a:pt x="5485" y="333"/>
                  </a:cubicBezTo>
                  <a:cubicBezTo>
                    <a:pt x="5482" y="328"/>
                    <a:pt x="5476" y="321"/>
                    <a:pt x="5468" y="318"/>
                  </a:cubicBezTo>
                  <a:cubicBezTo>
                    <a:pt x="5454" y="316"/>
                    <a:pt x="5437" y="316"/>
                    <a:pt x="5423" y="321"/>
                  </a:cubicBezTo>
                  <a:cubicBezTo>
                    <a:pt x="5406" y="324"/>
                    <a:pt x="5389" y="330"/>
                    <a:pt x="5372" y="335"/>
                  </a:cubicBezTo>
                  <a:cubicBezTo>
                    <a:pt x="5372" y="324"/>
                    <a:pt x="5369" y="316"/>
                    <a:pt x="5369" y="307"/>
                  </a:cubicBezTo>
                  <a:cubicBezTo>
                    <a:pt x="5369" y="299"/>
                    <a:pt x="5366" y="290"/>
                    <a:pt x="5366" y="279"/>
                  </a:cubicBezTo>
                  <a:cubicBezTo>
                    <a:pt x="5366" y="270"/>
                    <a:pt x="5363" y="259"/>
                    <a:pt x="5363" y="251"/>
                  </a:cubicBezTo>
                  <a:cubicBezTo>
                    <a:pt x="5363" y="239"/>
                    <a:pt x="5361" y="228"/>
                    <a:pt x="5361" y="214"/>
                  </a:cubicBezTo>
                  <a:cubicBezTo>
                    <a:pt x="5361" y="203"/>
                    <a:pt x="5358" y="189"/>
                    <a:pt x="5355" y="177"/>
                  </a:cubicBezTo>
                  <a:cubicBezTo>
                    <a:pt x="5352" y="163"/>
                    <a:pt x="5352" y="152"/>
                    <a:pt x="5349" y="141"/>
                  </a:cubicBezTo>
                  <a:cubicBezTo>
                    <a:pt x="5347" y="129"/>
                    <a:pt x="5347" y="118"/>
                    <a:pt x="5344" y="107"/>
                  </a:cubicBezTo>
                  <a:cubicBezTo>
                    <a:pt x="5341" y="96"/>
                    <a:pt x="5341" y="84"/>
                    <a:pt x="5341" y="73"/>
                  </a:cubicBezTo>
                  <a:cubicBezTo>
                    <a:pt x="5349" y="73"/>
                    <a:pt x="5361" y="70"/>
                    <a:pt x="5372" y="70"/>
                  </a:cubicBezTo>
                  <a:lnTo>
                    <a:pt x="5403" y="70"/>
                  </a:lnTo>
                  <a:cubicBezTo>
                    <a:pt x="5423" y="70"/>
                    <a:pt x="5445" y="70"/>
                    <a:pt x="5468" y="67"/>
                  </a:cubicBezTo>
                  <a:cubicBezTo>
                    <a:pt x="5476" y="67"/>
                    <a:pt x="5482" y="65"/>
                    <a:pt x="5485" y="59"/>
                  </a:cubicBezTo>
                  <a:cubicBezTo>
                    <a:pt x="5490" y="53"/>
                    <a:pt x="5490" y="48"/>
                    <a:pt x="5490" y="39"/>
                  </a:cubicBezTo>
                  <a:cubicBezTo>
                    <a:pt x="5490" y="31"/>
                    <a:pt x="5488" y="25"/>
                    <a:pt x="5482" y="19"/>
                  </a:cubicBezTo>
                  <a:cubicBezTo>
                    <a:pt x="5476" y="14"/>
                    <a:pt x="5471" y="14"/>
                    <a:pt x="5462" y="14"/>
                  </a:cubicBezTo>
                  <a:lnTo>
                    <a:pt x="5445" y="14"/>
                  </a:lnTo>
                  <a:lnTo>
                    <a:pt x="5426" y="14"/>
                  </a:lnTo>
                  <a:lnTo>
                    <a:pt x="5414" y="14"/>
                  </a:lnTo>
                  <a:lnTo>
                    <a:pt x="5403" y="14"/>
                  </a:lnTo>
                  <a:lnTo>
                    <a:pt x="5397" y="14"/>
                  </a:lnTo>
                  <a:lnTo>
                    <a:pt x="5392" y="14"/>
                  </a:lnTo>
                  <a:cubicBezTo>
                    <a:pt x="5378" y="14"/>
                    <a:pt x="5363" y="14"/>
                    <a:pt x="5349" y="17"/>
                  </a:cubicBezTo>
                  <a:cubicBezTo>
                    <a:pt x="5335" y="17"/>
                    <a:pt x="5321" y="19"/>
                    <a:pt x="5307" y="22"/>
                  </a:cubicBezTo>
                  <a:cubicBezTo>
                    <a:pt x="5301" y="25"/>
                    <a:pt x="5296" y="28"/>
                    <a:pt x="5290" y="33"/>
                  </a:cubicBezTo>
                  <a:cubicBezTo>
                    <a:pt x="5287" y="39"/>
                    <a:pt x="5284" y="45"/>
                    <a:pt x="5284" y="50"/>
                  </a:cubicBezTo>
                  <a:cubicBezTo>
                    <a:pt x="5284" y="62"/>
                    <a:pt x="5284" y="76"/>
                    <a:pt x="5287" y="87"/>
                  </a:cubicBezTo>
                  <a:cubicBezTo>
                    <a:pt x="5290" y="101"/>
                    <a:pt x="5290" y="112"/>
                    <a:pt x="5293" y="124"/>
                  </a:cubicBezTo>
                  <a:cubicBezTo>
                    <a:pt x="5293" y="127"/>
                    <a:pt x="5293" y="132"/>
                    <a:pt x="5296" y="135"/>
                  </a:cubicBezTo>
                  <a:cubicBezTo>
                    <a:pt x="5296" y="138"/>
                    <a:pt x="5296" y="141"/>
                    <a:pt x="5299" y="146"/>
                  </a:cubicBezTo>
                  <a:cubicBezTo>
                    <a:pt x="5301" y="158"/>
                    <a:pt x="5301" y="169"/>
                    <a:pt x="5304" y="180"/>
                  </a:cubicBezTo>
                  <a:cubicBezTo>
                    <a:pt x="5307" y="191"/>
                    <a:pt x="5307" y="203"/>
                    <a:pt x="5310" y="217"/>
                  </a:cubicBezTo>
                  <a:cubicBezTo>
                    <a:pt x="5313" y="245"/>
                    <a:pt x="5315" y="268"/>
                    <a:pt x="5318" y="290"/>
                  </a:cubicBezTo>
                  <a:cubicBezTo>
                    <a:pt x="5321" y="310"/>
                    <a:pt x="5324" y="333"/>
                    <a:pt x="5327" y="352"/>
                  </a:cubicBezTo>
                  <a:cubicBezTo>
                    <a:pt x="5324" y="355"/>
                    <a:pt x="5321" y="361"/>
                    <a:pt x="5318" y="366"/>
                  </a:cubicBezTo>
                  <a:cubicBezTo>
                    <a:pt x="5315" y="372"/>
                    <a:pt x="5315" y="378"/>
                    <a:pt x="5315" y="383"/>
                  </a:cubicBezTo>
                  <a:cubicBezTo>
                    <a:pt x="5315" y="386"/>
                    <a:pt x="5318" y="392"/>
                    <a:pt x="5321" y="395"/>
                  </a:cubicBezTo>
                  <a:cubicBezTo>
                    <a:pt x="5324" y="397"/>
                    <a:pt x="5327" y="400"/>
                    <a:pt x="5332" y="400"/>
                  </a:cubicBezTo>
                  <a:lnTo>
                    <a:pt x="5332" y="403"/>
                  </a:lnTo>
                  <a:lnTo>
                    <a:pt x="5332" y="406"/>
                  </a:lnTo>
                  <a:lnTo>
                    <a:pt x="5338" y="428"/>
                  </a:lnTo>
                  <a:cubicBezTo>
                    <a:pt x="5341" y="437"/>
                    <a:pt x="5341" y="448"/>
                    <a:pt x="5341" y="459"/>
                  </a:cubicBezTo>
                  <a:cubicBezTo>
                    <a:pt x="5341" y="471"/>
                    <a:pt x="5344" y="479"/>
                    <a:pt x="5344" y="491"/>
                  </a:cubicBezTo>
                  <a:lnTo>
                    <a:pt x="5349" y="550"/>
                  </a:lnTo>
                  <a:cubicBezTo>
                    <a:pt x="5349" y="558"/>
                    <a:pt x="5352" y="570"/>
                    <a:pt x="5352" y="581"/>
                  </a:cubicBezTo>
                  <a:cubicBezTo>
                    <a:pt x="5352" y="592"/>
                    <a:pt x="5355" y="601"/>
                    <a:pt x="5355" y="612"/>
                  </a:cubicBezTo>
                  <a:lnTo>
                    <a:pt x="5363" y="663"/>
                  </a:lnTo>
                  <a:cubicBezTo>
                    <a:pt x="5366" y="677"/>
                    <a:pt x="5369" y="688"/>
                    <a:pt x="5372" y="702"/>
                  </a:cubicBezTo>
                  <a:cubicBezTo>
                    <a:pt x="5375" y="716"/>
                    <a:pt x="5375" y="728"/>
                    <a:pt x="5375" y="739"/>
                  </a:cubicBezTo>
                  <a:cubicBezTo>
                    <a:pt x="5375" y="747"/>
                    <a:pt x="5380" y="756"/>
                    <a:pt x="5386" y="761"/>
                  </a:cubicBezTo>
                  <a:cubicBezTo>
                    <a:pt x="5397" y="756"/>
                    <a:pt x="5403" y="759"/>
                    <a:pt x="5409" y="756"/>
                  </a:cubicBezTo>
                  <a:cubicBezTo>
                    <a:pt x="5411" y="756"/>
                    <a:pt x="5414" y="756"/>
                    <a:pt x="5414" y="753"/>
                  </a:cubicBezTo>
                  <a:close/>
                  <a:moveTo>
                    <a:pt x="5143" y="787"/>
                  </a:moveTo>
                  <a:cubicBezTo>
                    <a:pt x="5155" y="778"/>
                    <a:pt x="5160" y="767"/>
                    <a:pt x="5160" y="753"/>
                  </a:cubicBezTo>
                  <a:lnTo>
                    <a:pt x="5163" y="736"/>
                  </a:lnTo>
                  <a:lnTo>
                    <a:pt x="5163" y="730"/>
                  </a:lnTo>
                  <a:lnTo>
                    <a:pt x="5163" y="725"/>
                  </a:lnTo>
                  <a:lnTo>
                    <a:pt x="5166" y="682"/>
                  </a:lnTo>
                  <a:lnTo>
                    <a:pt x="5166" y="572"/>
                  </a:lnTo>
                  <a:cubicBezTo>
                    <a:pt x="5166" y="536"/>
                    <a:pt x="5169" y="499"/>
                    <a:pt x="5169" y="465"/>
                  </a:cubicBezTo>
                  <a:lnTo>
                    <a:pt x="5172" y="403"/>
                  </a:lnTo>
                  <a:lnTo>
                    <a:pt x="5174" y="380"/>
                  </a:lnTo>
                  <a:lnTo>
                    <a:pt x="5174" y="366"/>
                  </a:lnTo>
                  <a:cubicBezTo>
                    <a:pt x="5177" y="355"/>
                    <a:pt x="5180" y="344"/>
                    <a:pt x="5177" y="330"/>
                  </a:cubicBezTo>
                  <a:cubicBezTo>
                    <a:pt x="5180" y="313"/>
                    <a:pt x="5180" y="296"/>
                    <a:pt x="5180" y="276"/>
                  </a:cubicBezTo>
                  <a:cubicBezTo>
                    <a:pt x="5180" y="256"/>
                    <a:pt x="5183" y="239"/>
                    <a:pt x="5183" y="220"/>
                  </a:cubicBezTo>
                  <a:lnTo>
                    <a:pt x="5186" y="155"/>
                  </a:lnTo>
                  <a:lnTo>
                    <a:pt x="5186" y="146"/>
                  </a:lnTo>
                  <a:lnTo>
                    <a:pt x="5186" y="138"/>
                  </a:lnTo>
                  <a:lnTo>
                    <a:pt x="5186" y="81"/>
                  </a:lnTo>
                  <a:cubicBezTo>
                    <a:pt x="5186" y="76"/>
                    <a:pt x="5183" y="70"/>
                    <a:pt x="5177" y="62"/>
                  </a:cubicBezTo>
                  <a:cubicBezTo>
                    <a:pt x="5172" y="56"/>
                    <a:pt x="5166" y="53"/>
                    <a:pt x="5160" y="53"/>
                  </a:cubicBezTo>
                  <a:cubicBezTo>
                    <a:pt x="5152" y="53"/>
                    <a:pt x="5146" y="56"/>
                    <a:pt x="5141" y="59"/>
                  </a:cubicBezTo>
                  <a:cubicBezTo>
                    <a:pt x="5135" y="65"/>
                    <a:pt x="5132" y="70"/>
                    <a:pt x="5132" y="79"/>
                  </a:cubicBezTo>
                  <a:lnTo>
                    <a:pt x="5132" y="115"/>
                  </a:lnTo>
                  <a:lnTo>
                    <a:pt x="5132" y="152"/>
                  </a:lnTo>
                  <a:lnTo>
                    <a:pt x="5129" y="217"/>
                  </a:lnTo>
                  <a:cubicBezTo>
                    <a:pt x="5129" y="237"/>
                    <a:pt x="5126" y="254"/>
                    <a:pt x="5126" y="273"/>
                  </a:cubicBezTo>
                  <a:cubicBezTo>
                    <a:pt x="5126" y="290"/>
                    <a:pt x="5124" y="310"/>
                    <a:pt x="5124" y="327"/>
                  </a:cubicBezTo>
                  <a:lnTo>
                    <a:pt x="5121" y="352"/>
                  </a:lnTo>
                  <a:lnTo>
                    <a:pt x="5121" y="355"/>
                  </a:lnTo>
                  <a:lnTo>
                    <a:pt x="5121" y="358"/>
                  </a:lnTo>
                  <a:cubicBezTo>
                    <a:pt x="5118" y="364"/>
                    <a:pt x="5118" y="369"/>
                    <a:pt x="5118" y="378"/>
                  </a:cubicBezTo>
                  <a:lnTo>
                    <a:pt x="5118" y="403"/>
                  </a:lnTo>
                  <a:lnTo>
                    <a:pt x="5115" y="468"/>
                  </a:lnTo>
                  <a:cubicBezTo>
                    <a:pt x="5112" y="505"/>
                    <a:pt x="5112" y="541"/>
                    <a:pt x="5112" y="575"/>
                  </a:cubicBezTo>
                  <a:lnTo>
                    <a:pt x="5112" y="685"/>
                  </a:lnTo>
                  <a:cubicBezTo>
                    <a:pt x="5107" y="674"/>
                    <a:pt x="5104" y="663"/>
                    <a:pt x="5101" y="649"/>
                  </a:cubicBezTo>
                  <a:lnTo>
                    <a:pt x="5093" y="615"/>
                  </a:lnTo>
                  <a:lnTo>
                    <a:pt x="5084" y="572"/>
                  </a:lnTo>
                  <a:lnTo>
                    <a:pt x="5076" y="530"/>
                  </a:lnTo>
                  <a:lnTo>
                    <a:pt x="5062" y="468"/>
                  </a:lnTo>
                  <a:cubicBezTo>
                    <a:pt x="5059" y="454"/>
                    <a:pt x="5056" y="443"/>
                    <a:pt x="5053" y="428"/>
                  </a:cubicBezTo>
                  <a:cubicBezTo>
                    <a:pt x="5050" y="414"/>
                    <a:pt x="5050" y="403"/>
                    <a:pt x="5047" y="389"/>
                  </a:cubicBezTo>
                  <a:cubicBezTo>
                    <a:pt x="5045" y="380"/>
                    <a:pt x="5045" y="372"/>
                    <a:pt x="5042" y="364"/>
                  </a:cubicBezTo>
                  <a:cubicBezTo>
                    <a:pt x="5042" y="355"/>
                    <a:pt x="5039" y="347"/>
                    <a:pt x="5039" y="338"/>
                  </a:cubicBezTo>
                  <a:lnTo>
                    <a:pt x="5022" y="265"/>
                  </a:lnTo>
                  <a:lnTo>
                    <a:pt x="5014" y="222"/>
                  </a:lnTo>
                  <a:lnTo>
                    <a:pt x="5005" y="172"/>
                  </a:lnTo>
                  <a:cubicBezTo>
                    <a:pt x="5002" y="152"/>
                    <a:pt x="4997" y="135"/>
                    <a:pt x="4988" y="115"/>
                  </a:cubicBezTo>
                  <a:cubicBezTo>
                    <a:pt x="4980" y="96"/>
                    <a:pt x="4971" y="79"/>
                    <a:pt x="4963" y="62"/>
                  </a:cubicBezTo>
                  <a:cubicBezTo>
                    <a:pt x="4957" y="56"/>
                    <a:pt x="4952" y="51"/>
                    <a:pt x="4946" y="48"/>
                  </a:cubicBezTo>
                  <a:cubicBezTo>
                    <a:pt x="4941" y="46"/>
                    <a:pt x="4935" y="46"/>
                    <a:pt x="4929" y="48"/>
                  </a:cubicBezTo>
                  <a:cubicBezTo>
                    <a:pt x="4923" y="51"/>
                    <a:pt x="4918" y="57"/>
                    <a:pt x="4915" y="62"/>
                  </a:cubicBezTo>
                  <a:cubicBezTo>
                    <a:pt x="4912" y="68"/>
                    <a:pt x="4912" y="76"/>
                    <a:pt x="4918" y="81"/>
                  </a:cubicBezTo>
                  <a:lnTo>
                    <a:pt x="4923" y="90"/>
                  </a:lnTo>
                  <a:cubicBezTo>
                    <a:pt x="4929" y="104"/>
                    <a:pt x="4937" y="118"/>
                    <a:pt x="4943" y="135"/>
                  </a:cubicBezTo>
                  <a:cubicBezTo>
                    <a:pt x="4949" y="149"/>
                    <a:pt x="4954" y="166"/>
                    <a:pt x="4957" y="177"/>
                  </a:cubicBezTo>
                  <a:cubicBezTo>
                    <a:pt x="4960" y="191"/>
                    <a:pt x="4963" y="206"/>
                    <a:pt x="4966" y="222"/>
                  </a:cubicBezTo>
                  <a:lnTo>
                    <a:pt x="4974" y="273"/>
                  </a:lnTo>
                  <a:lnTo>
                    <a:pt x="4988" y="347"/>
                  </a:lnTo>
                  <a:cubicBezTo>
                    <a:pt x="4991" y="364"/>
                    <a:pt x="4994" y="380"/>
                    <a:pt x="4997" y="395"/>
                  </a:cubicBezTo>
                  <a:cubicBezTo>
                    <a:pt x="4999" y="409"/>
                    <a:pt x="4999" y="423"/>
                    <a:pt x="5002" y="437"/>
                  </a:cubicBezTo>
                  <a:lnTo>
                    <a:pt x="5011" y="479"/>
                  </a:lnTo>
                  <a:lnTo>
                    <a:pt x="5025" y="541"/>
                  </a:lnTo>
                  <a:lnTo>
                    <a:pt x="5042" y="623"/>
                  </a:lnTo>
                  <a:cubicBezTo>
                    <a:pt x="5045" y="634"/>
                    <a:pt x="5047" y="649"/>
                    <a:pt x="5050" y="663"/>
                  </a:cubicBezTo>
                  <a:cubicBezTo>
                    <a:pt x="5053" y="677"/>
                    <a:pt x="5059" y="691"/>
                    <a:pt x="5067" y="705"/>
                  </a:cubicBezTo>
                  <a:cubicBezTo>
                    <a:pt x="5073" y="719"/>
                    <a:pt x="5081" y="733"/>
                    <a:pt x="5087" y="747"/>
                  </a:cubicBezTo>
                  <a:cubicBezTo>
                    <a:pt x="5095" y="761"/>
                    <a:pt x="5104" y="773"/>
                    <a:pt x="5112" y="781"/>
                  </a:cubicBezTo>
                  <a:cubicBezTo>
                    <a:pt x="5118" y="787"/>
                    <a:pt x="5126" y="790"/>
                    <a:pt x="5135" y="790"/>
                  </a:cubicBezTo>
                  <a:lnTo>
                    <a:pt x="5141" y="790"/>
                  </a:lnTo>
                  <a:cubicBezTo>
                    <a:pt x="5141" y="790"/>
                    <a:pt x="5143" y="790"/>
                    <a:pt x="5143" y="787"/>
                  </a:cubicBezTo>
                  <a:close/>
                  <a:moveTo>
                    <a:pt x="4884" y="719"/>
                  </a:moveTo>
                  <a:cubicBezTo>
                    <a:pt x="4884" y="705"/>
                    <a:pt x="4881" y="694"/>
                    <a:pt x="4881" y="682"/>
                  </a:cubicBezTo>
                  <a:cubicBezTo>
                    <a:pt x="4881" y="671"/>
                    <a:pt x="4878" y="657"/>
                    <a:pt x="4878" y="646"/>
                  </a:cubicBezTo>
                  <a:lnTo>
                    <a:pt x="4872" y="601"/>
                  </a:lnTo>
                  <a:cubicBezTo>
                    <a:pt x="4870" y="578"/>
                    <a:pt x="4867" y="555"/>
                    <a:pt x="4867" y="533"/>
                  </a:cubicBezTo>
                  <a:cubicBezTo>
                    <a:pt x="4864" y="510"/>
                    <a:pt x="4861" y="488"/>
                    <a:pt x="4861" y="462"/>
                  </a:cubicBezTo>
                  <a:lnTo>
                    <a:pt x="4853" y="395"/>
                  </a:lnTo>
                  <a:lnTo>
                    <a:pt x="4844" y="327"/>
                  </a:lnTo>
                  <a:cubicBezTo>
                    <a:pt x="4841" y="321"/>
                    <a:pt x="4841" y="313"/>
                    <a:pt x="4841" y="307"/>
                  </a:cubicBezTo>
                  <a:cubicBezTo>
                    <a:pt x="4841" y="301"/>
                    <a:pt x="4839" y="293"/>
                    <a:pt x="4839" y="287"/>
                  </a:cubicBezTo>
                  <a:cubicBezTo>
                    <a:pt x="4839" y="282"/>
                    <a:pt x="4839" y="276"/>
                    <a:pt x="4836" y="268"/>
                  </a:cubicBezTo>
                  <a:lnTo>
                    <a:pt x="4836" y="248"/>
                  </a:lnTo>
                  <a:lnTo>
                    <a:pt x="4833" y="225"/>
                  </a:lnTo>
                  <a:cubicBezTo>
                    <a:pt x="4830" y="211"/>
                    <a:pt x="4830" y="197"/>
                    <a:pt x="4827" y="180"/>
                  </a:cubicBezTo>
                  <a:cubicBezTo>
                    <a:pt x="4824" y="166"/>
                    <a:pt x="4822" y="149"/>
                    <a:pt x="4819" y="135"/>
                  </a:cubicBezTo>
                  <a:lnTo>
                    <a:pt x="4816" y="124"/>
                  </a:lnTo>
                  <a:lnTo>
                    <a:pt x="4816" y="121"/>
                  </a:lnTo>
                  <a:lnTo>
                    <a:pt x="4816" y="118"/>
                  </a:lnTo>
                  <a:lnTo>
                    <a:pt x="4816" y="112"/>
                  </a:lnTo>
                  <a:cubicBezTo>
                    <a:pt x="4813" y="107"/>
                    <a:pt x="4810" y="98"/>
                    <a:pt x="4805" y="96"/>
                  </a:cubicBezTo>
                  <a:cubicBezTo>
                    <a:pt x="4799" y="90"/>
                    <a:pt x="4793" y="90"/>
                    <a:pt x="4785" y="93"/>
                  </a:cubicBezTo>
                  <a:lnTo>
                    <a:pt x="4788" y="93"/>
                  </a:lnTo>
                  <a:cubicBezTo>
                    <a:pt x="4779" y="93"/>
                    <a:pt x="4774" y="98"/>
                    <a:pt x="4768" y="104"/>
                  </a:cubicBezTo>
                  <a:cubicBezTo>
                    <a:pt x="4765" y="110"/>
                    <a:pt x="4762" y="118"/>
                    <a:pt x="4765" y="124"/>
                  </a:cubicBezTo>
                  <a:lnTo>
                    <a:pt x="4765" y="127"/>
                  </a:lnTo>
                  <a:lnTo>
                    <a:pt x="4765" y="129"/>
                  </a:lnTo>
                  <a:lnTo>
                    <a:pt x="4765" y="141"/>
                  </a:lnTo>
                  <a:cubicBezTo>
                    <a:pt x="4765" y="143"/>
                    <a:pt x="4768" y="146"/>
                    <a:pt x="4768" y="149"/>
                  </a:cubicBezTo>
                  <a:cubicBezTo>
                    <a:pt x="4771" y="160"/>
                    <a:pt x="4774" y="172"/>
                    <a:pt x="4774" y="183"/>
                  </a:cubicBezTo>
                  <a:cubicBezTo>
                    <a:pt x="4777" y="194"/>
                    <a:pt x="4777" y="206"/>
                    <a:pt x="4779" y="217"/>
                  </a:cubicBezTo>
                  <a:lnTo>
                    <a:pt x="4779" y="237"/>
                  </a:lnTo>
                  <a:lnTo>
                    <a:pt x="4779" y="256"/>
                  </a:lnTo>
                  <a:lnTo>
                    <a:pt x="4788" y="335"/>
                  </a:lnTo>
                  <a:cubicBezTo>
                    <a:pt x="4793" y="366"/>
                    <a:pt x="4796" y="395"/>
                    <a:pt x="4799" y="423"/>
                  </a:cubicBezTo>
                  <a:cubicBezTo>
                    <a:pt x="4802" y="451"/>
                    <a:pt x="4808" y="482"/>
                    <a:pt x="4810" y="510"/>
                  </a:cubicBezTo>
                  <a:cubicBezTo>
                    <a:pt x="4810" y="519"/>
                    <a:pt x="4813" y="530"/>
                    <a:pt x="4813" y="544"/>
                  </a:cubicBezTo>
                  <a:cubicBezTo>
                    <a:pt x="4813" y="555"/>
                    <a:pt x="4816" y="570"/>
                    <a:pt x="4816" y="584"/>
                  </a:cubicBezTo>
                  <a:cubicBezTo>
                    <a:pt x="4816" y="598"/>
                    <a:pt x="4819" y="609"/>
                    <a:pt x="4819" y="623"/>
                  </a:cubicBezTo>
                  <a:cubicBezTo>
                    <a:pt x="4819" y="634"/>
                    <a:pt x="4822" y="646"/>
                    <a:pt x="4822" y="654"/>
                  </a:cubicBezTo>
                  <a:cubicBezTo>
                    <a:pt x="4824" y="680"/>
                    <a:pt x="4824" y="705"/>
                    <a:pt x="4827" y="730"/>
                  </a:cubicBezTo>
                  <a:lnTo>
                    <a:pt x="4836" y="807"/>
                  </a:lnTo>
                  <a:cubicBezTo>
                    <a:pt x="4836" y="815"/>
                    <a:pt x="4839" y="821"/>
                    <a:pt x="4844" y="823"/>
                  </a:cubicBezTo>
                  <a:cubicBezTo>
                    <a:pt x="4850" y="826"/>
                    <a:pt x="4856" y="829"/>
                    <a:pt x="4864" y="829"/>
                  </a:cubicBezTo>
                  <a:cubicBezTo>
                    <a:pt x="4887" y="818"/>
                    <a:pt x="4895" y="809"/>
                    <a:pt x="4892" y="792"/>
                  </a:cubicBezTo>
                  <a:lnTo>
                    <a:pt x="4884" y="719"/>
                  </a:lnTo>
                  <a:close/>
                  <a:moveTo>
                    <a:pt x="4587" y="225"/>
                  </a:moveTo>
                  <a:lnTo>
                    <a:pt x="4596" y="242"/>
                  </a:lnTo>
                  <a:cubicBezTo>
                    <a:pt x="4599" y="248"/>
                    <a:pt x="4599" y="254"/>
                    <a:pt x="4602" y="259"/>
                  </a:cubicBezTo>
                  <a:lnTo>
                    <a:pt x="4607" y="276"/>
                  </a:lnTo>
                  <a:cubicBezTo>
                    <a:pt x="4607" y="279"/>
                    <a:pt x="4610" y="285"/>
                    <a:pt x="4610" y="287"/>
                  </a:cubicBezTo>
                  <a:cubicBezTo>
                    <a:pt x="4610" y="290"/>
                    <a:pt x="4610" y="296"/>
                    <a:pt x="4613" y="299"/>
                  </a:cubicBezTo>
                  <a:lnTo>
                    <a:pt x="4613" y="338"/>
                  </a:lnTo>
                  <a:cubicBezTo>
                    <a:pt x="4613" y="352"/>
                    <a:pt x="4610" y="364"/>
                    <a:pt x="4604" y="378"/>
                  </a:cubicBezTo>
                  <a:cubicBezTo>
                    <a:pt x="4602" y="389"/>
                    <a:pt x="4599" y="397"/>
                    <a:pt x="4596" y="406"/>
                  </a:cubicBezTo>
                  <a:cubicBezTo>
                    <a:pt x="4590" y="403"/>
                    <a:pt x="4585" y="400"/>
                    <a:pt x="4579" y="400"/>
                  </a:cubicBezTo>
                  <a:cubicBezTo>
                    <a:pt x="4573" y="400"/>
                    <a:pt x="4568" y="403"/>
                    <a:pt x="4562" y="406"/>
                  </a:cubicBezTo>
                  <a:cubicBezTo>
                    <a:pt x="4556" y="412"/>
                    <a:pt x="4554" y="418"/>
                    <a:pt x="4554" y="426"/>
                  </a:cubicBezTo>
                  <a:cubicBezTo>
                    <a:pt x="4554" y="435"/>
                    <a:pt x="4556" y="440"/>
                    <a:pt x="4559" y="443"/>
                  </a:cubicBezTo>
                  <a:lnTo>
                    <a:pt x="4565" y="448"/>
                  </a:lnTo>
                  <a:lnTo>
                    <a:pt x="4559" y="454"/>
                  </a:lnTo>
                  <a:cubicBezTo>
                    <a:pt x="4556" y="457"/>
                    <a:pt x="4556" y="459"/>
                    <a:pt x="4554" y="459"/>
                  </a:cubicBezTo>
                  <a:cubicBezTo>
                    <a:pt x="4551" y="462"/>
                    <a:pt x="4551" y="465"/>
                    <a:pt x="4548" y="465"/>
                  </a:cubicBezTo>
                  <a:lnTo>
                    <a:pt x="4537" y="392"/>
                  </a:lnTo>
                  <a:cubicBezTo>
                    <a:pt x="4534" y="380"/>
                    <a:pt x="4531" y="369"/>
                    <a:pt x="4531" y="361"/>
                  </a:cubicBezTo>
                  <a:cubicBezTo>
                    <a:pt x="4528" y="349"/>
                    <a:pt x="4528" y="338"/>
                    <a:pt x="4525" y="330"/>
                  </a:cubicBezTo>
                  <a:lnTo>
                    <a:pt x="4523" y="310"/>
                  </a:lnTo>
                  <a:cubicBezTo>
                    <a:pt x="4520" y="282"/>
                    <a:pt x="4517" y="254"/>
                    <a:pt x="4514" y="231"/>
                  </a:cubicBezTo>
                  <a:cubicBezTo>
                    <a:pt x="4511" y="208"/>
                    <a:pt x="4508" y="189"/>
                    <a:pt x="4503" y="175"/>
                  </a:cubicBezTo>
                  <a:cubicBezTo>
                    <a:pt x="4520" y="175"/>
                    <a:pt x="4537" y="180"/>
                    <a:pt x="4554" y="191"/>
                  </a:cubicBezTo>
                  <a:cubicBezTo>
                    <a:pt x="4568" y="200"/>
                    <a:pt x="4579" y="211"/>
                    <a:pt x="4587" y="225"/>
                  </a:cubicBezTo>
                  <a:close/>
                  <a:moveTo>
                    <a:pt x="4734" y="801"/>
                  </a:moveTo>
                  <a:cubicBezTo>
                    <a:pt x="4740" y="798"/>
                    <a:pt x="4745" y="796"/>
                    <a:pt x="4748" y="790"/>
                  </a:cubicBezTo>
                  <a:cubicBezTo>
                    <a:pt x="4751" y="785"/>
                    <a:pt x="4751" y="778"/>
                    <a:pt x="4748" y="770"/>
                  </a:cubicBezTo>
                  <a:lnTo>
                    <a:pt x="4740" y="744"/>
                  </a:lnTo>
                  <a:cubicBezTo>
                    <a:pt x="4734" y="739"/>
                    <a:pt x="4732" y="731"/>
                    <a:pt x="4729" y="725"/>
                  </a:cubicBezTo>
                  <a:cubicBezTo>
                    <a:pt x="4727" y="720"/>
                    <a:pt x="4723" y="716"/>
                    <a:pt x="4720" y="711"/>
                  </a:cubicBezTo>
                  <a:cubicBezTo>
                    <a:pt x="4717" y="705"/>
                    <a:pt x="4714" y="702"/>
                    <a:pt x="4714" y="696"/>
                  </a:cubicBezTo>
                  <a:cubicBezTo>
                    <a:pt x="4712" y="691"/>
                    <a:pt x="4709" y="685"/>
                    <a:pt x="4706" y="677"/>
                  </a:cubicBezTo>
                  <a:cubicBezTo>
                    <a:pt x="4703" y="671"/>
                    <a:pt x="4700" y="663"/>
                    <a:pt x="4700" y="657"/>
                  </a:cubicBezTo>
                  <a:cubicBezTo>
                    <a:pt x="4700" y="651"/>
                    <a:pt x="4698" y="643"/>
                    <a:pt x="4692" y="637"/>
                  </a:cubicBezTo>
                  <a:cubicBezTo>
                    <a:pt x="4686" y="620"/>
                    <a:pt x="4681" y="603"/>
                    <a:pt x="4678" y="584"/>
                  </a:cubicBezTo>
                  <a:cubicBezTo>
                    <a:pt x="4672" y="564"/>
                    <a:pt x="4666" y="541"/>
                    <a:pt x="4658" y="516"/>
                  </a:cubicBezTo>
                  <a:cubicBezTo>
                    <a:pt x="4650" y="491"/>
                    <a:pt x="4641" y="468"/>
                    <a:pt x="4627" y="445"/>
                  </a:cubicBezTo>
                  <a:cubicBezTo>
                    <a:pt x="4633" y="437"/>
                    <a:pt x="4638" y="428"/>
                    <a:pt x="4641" y="420"/>
                  </a:cubicBezTo>
                  <a:cubicBezTo>
                    <a:pt x="4644" y="412"/>
                    <a:pt x="4650" y="400"/>
                    <a:pt x="4652" y="389"/>
                  </a:cubicBezTo>
                  <a:cubicBezTo>
                    <a:pt x="4658" y="372"/>
                    <a:pt x="4662" y="358"/>
                    <a:pt x="4664" y="341"/>
                  </a:cubicBezTo>
                  <a:cubicBezTo>
                    <a:pt x="4667" y="324"/>
                    <a:pt x="4664" y="307"/>
                    <a:pt x="4664" y="293"/>
                  </a:cubicBezTo>
                  <a:cubicBezTo>
                    <a:pt x="4664" y="287"/>
                    <a:pt x="4661" y="282"/>
                    <a:pt x="4661" y="276"/>
                  </a:cubicBezTo>
                  <a:cubicBezTo>
                    <a:pt x="4661" y="270"/>
                    <a:pt x="4658" y="265"/>
                    <a:pt x="4655" y="262"/>
                  </a:cubicBezTo>
                  <a:cubicBezTo>
                    <a:pt x="4652" y="256"/>
                    <a:pt x="4652" y="251"/>
                    <a:pt x="4652" y="248"/>
                  </a:cubicBezTo>
                  <a:lnTo>
                    <a:pt x="4644" y="222"/>
                  </a:lnTo>
                  <a:cubicBezTo>
                    <a:pt x="4641" y="214"/>
                    <a:pt x="4635" y="206"/>
                    <a:pt x="4630" y="200"/>
                  </a:cubicBezTo>
                  <a:cubicBezTo>
                    <a:pt x="4619" y="183"/>
                    <a:pt x="4604" y="166"/>
                    <a:pt x="4582" y="152"/>
                  </a:cubicBezTo>
                  <a:cubicBezTo>
                    <a:pt x="4562" y="138"/>
                    <a:pt x="4539" y="129"/>
                    <a:pt x="4514" y="121"/>
                  </a:cubicBezTo>
                  <a:cubicBezTo>
                    <a:pt x="4506" y="118"/>
                    <a:pt x="4500" y="118"/>
                    <a:pt x="4494" y="118"/>
                  </a:cubicBezTo>
                  <a:lnTo>
                    <a:pt x="4475" y="118"/>
                  </a:lnTo>
                  <a:lnTo>
                    <a:pt x="4449" y="121"/>
                  </a:lnTo>
                  <a:cubicBezTo>
                    <a:pt x="4441" y="121"/>
                    <a:pt x="4435" y="127"/>
                    <a:pt x="4432" y="129"/>
                  </a:cubicBezTo>
                  <a:cubicBezTo>
                    <a:pt x="4427" y="135"/>
                    <a:pt x="4427" y="141"/>
                    <a:pt x="4427" y="146"/>
                  </a:cubicBezTo>
                  <a:cubicBezTo>
                    <a:pt x="4429" y="160"/>
                    <a:pt x="4438" y="166"/>
                    <a:pt x="4446" y="169"/>
                  </a:cubicBezTo>
                  <a:cubicBezTo>
                    <a:pt x="4449" y="172"/>
                    <a:pt x="4449" y="177"/>
                    <a:pt x="4452" y="183"/>
                  </a:cubicBezTo>
                  <a:cubicBezTo>
                    <a:pt x="4455" y="191"/>
                    <a:pt x="4458" y="206"/>
                    <a:pt x="4460" y="222"/>
                  </a:cubicBezTo>
                  <a:cubicBezTo>
                    <a:pt x="4463" y="237"/>
                    <a:pt x="4466" y="254"/>
                    <a:pt x="4466" y="268"/>
                  </a:cubicBezTo>
                  <a:cubicBezTo>
                    <a:pt x="4469" y="282"/>
                    <a:pt x="4469" y="296"/>
                    <a:pt x="4469" y="307"/>
                  </a:cubicBezTo>
                  <a:lnTo>
                    <a:pt x="4472" y="330"/>
                  </a:lnTo>
                  <a:cubicBezTo>
                    <a:pt x="4475" y="341"/>
                    <a:pt x="4477" y="352"/>
                    <a:pt x="4477" y="364"/>
                  </a:cubicBezTo>
                  <a:cubicBezTo>
                    <a:pt x="4480" y="375"/>
                    <a:pt x="4480" y="386"/>
                    <a:pt x="4483" y="397"/>
                  </a:cubicBezTo>
                  <a:lnTo>
                    <a:pt x="4492" y="457"/>
                  </a:lnTo>
                  <a:lnTo>
                    <a:pt x="4500" y="516"/>
                  </a:lnTo>
                  <a:lnTo>
                    <a:pt x="4506" y="595"/>
                  </a:lnTo>
                  <a:cubicBezTo>
                    <a:pt x="4506" y="615"/>
                    <a:pt x="4508" y="637"/>
                    <a:pt x="4508" y="657"/>
                  </a:cubicBezTo>
                  <a:cubicBezTo>
                    <a:pt x="4511" y="677"/>
                    <a:pt x="4511" y="699"/>
                    <a:pt x="4514" y="719"/>
                  </a:cubicBezTo>
                  <a:cubicBezTo>
                    <a:pt x="4517" y="736"/>
                    <a:pt x="4517" y="756"/>
                    <a:pt x="4517" y="773"/>
                  </a:cubicBezTo>
                  <a:cubicBezTo>
                    <a:pt x="4517" y="781"/>
                    <a:pt x="4520" y="793"/>
                    <a:pt x="4520" y="801"/>
                  </a:cubicBezTo>
                  <a:cubicBezTo>
                    <a:pt x="4520" y="810"/>
                    <a:pt x="4523" y="821"/>
                    <a:pt x="4523" y="829"/>
                  </a:cubicBezTo>
                  <a:cubicBezTo>
                    <a:pt x="4523" y="838"/>
                    <a:pt x="4525" y="840"/>
                    <a:pt x="4531" y="846"/>
                  </a:cubicBezTo>
                  <a:cubicBezTo>
                    <a:pt x="4537" y="849"/>
                    <a:pt x="4542" y="852"/>
                    <a:pt x="4548" y="852"/>
                  </a:cubicBezTo>
                  <a:cubicBezTo>
                    <a:pt x="4556" y="852"/>
                    <a:pt x="4562" y="849"/>
                    <a:pt x="4565" y="843"/>
                  </a:cubicBezTo>
                  <a:cubicBezTo>
                    <a:pt x="4571" y="838"/>
                    <a:pt x="4571" y="832"/>
                    <a:pt x="4571" y="826"/>
                  </a:cubicBezTo>
                  <a:cubicBezTo>
                    <a:pt x="4571" y="818"/>
                    <a:pt x="4568" y="809"/>
                    <a:pt x="4568" y="801"/>
                  </a:cubicBezTo>
                  <a:cubicBezTo>
                    <a:pt x="4568" y="792"/>
                    <a:pt x="4565" y="782"/>
                    <a:pt x="4565" y="773"/>
                  </a:cubicBezTo>
                  <a:cubicBezTo>
                    <a:pt x="4565" y="765"/>
                    <a:pt x="4565" y="753"/>
                    <a:pt x="4562" y="744"/>
                  </a:cubicBezTo>
                  <a:cubicBezTo>
                    <a:pt x="4562" y="736"/>
                    <a:pt x="4559" y="725"/>
                    <a:pt x="4559" y="716"/>
                  </a:cubicBezTo>
                  <a:cubicBezTo>
                    <a:pt x="4556" y="696"/>
                    <a:pt x="4556" y="677"/>
                    <a:pt x="4554" y="654"/>
                  </a:cubicBezTo>
                  <a:cubicBezTo>
                    <a:pt x="4554" y="634"/>
                    <a:pt x="4551" y="612"/>
                    <a:pt x="4551" y="592"/>
                  </a:cubicBezTo>
                  <a:lnTo>
                    <a:pt x="4548" y="530"/>
                  </a:lnTo>
                  <a:lnTo>
                    <a:pt x="4559" y="516"/>
                  </a:lnTo>
                  <a:cubicBezTo>
                    <a:pt x="4559" y="513"/>
                    <a:pt x="4562" y="513"/>
                    <a:pt x="4562" y="513"/>
                  </a:cubicBezTo>
                  <a:lnTo>
                    <a:pt x="4573" y="499"/>
                  </a:lnTo>
                  <a:cubicBezTo>
                    <a:pt x="4576" y="493"/>
                    <a:pt x="4582" y="491"/>
                    <a:pt x="4585" y="485"/>
                  </a:cubicBezTo>
                  <a:cubicBezTo>
                    <a:pt x="4593" y="502"/>
                    <a:pt x="4602" y="519"/>
                    <a:pt x="4607" y="538"/>
                  </a:cubicBezTo>
                  <a:cubicBezTo>
                    <a:pt x="4613" y="555"/>
                    <a:pt x="4619" y="575"/>
                    <a:pt x="4621" y="592"/>
                  </a:cubicBezTo>
                  <a:cubicBezTo>
                    <a:pt x="4624" y="603"/>
                    <a:pt x="4627" y="612"/>
                    <a:pt x="4627" y="623"/>
                  </a:cubicBezTo>
                  <a:cubicBezTo>
                    <a:pt x="4630" y="632"/>
                    <a:pt x="4633" y="643"/>
                    <a:pt x="4635" y="651"/>
                  </a:cubicBezTo>
                  <a:cubicBezTo>
                    <a:pt x="4638" y="654"/>
                    <a:pt x="4638" y="657"/>
                    <a:pt x="4638" y="663"/>
                  </a:cubicBezTo>
                  <a:cubicBezTo>
                    <a:pt x="4638" y="665"/>
                    <a:pt x="4641" y="668"/>
                    <a:pt x="4641" y="674"/>
                  </a:cubicBezTo>
                  <a:cubicBezTo>
                    <a:pt x="4647" y="691"/>
                    <a:pt x="4652" y="705"/>
                    <a:pt x="4658" y="716"/>
                  </a:cubicBezTo>
                  <a:cubicBezTo>
                    <a:pt x="4661" y="722"/>
                    <a:pt x="4664" y="730"/>
                    <a:pt x="4666" y="736"/>
                  </a:cubicBezTo>
                  <a:cubicBezTo>
                    <a:pt x="4669" y="742"/>
                    <a:pt x="4675" y="747"/>
                    <a:pt x="4678" y="753"/>
                  </a:cubicBezTo>
                  <a:cubicBezTo>
                    <a:pt x="4686" y="767"/>
                    <a:pt x="4692" y="778"/>
                    <a:pt x="4695" y="787"/>
                  </a:cubicBezTo>
                  <a:cubicBezTo>
                    <a:pt x="4698" y="792"/>
                    <a:pt x="4700" y="795"/>
                    <a:pt x="4706" y="798"/>
                  </a:cubicBezTo>
                  <a:cubicBezTo>
                    <a:pt x="4712" y="801"/>
                    <a:pt x="4717" y="804"/>
                    <a:pt x="4723" y="804"/>
                  </a:cubicBezTo>
                  <a:lnTo>
                    <a:pt x="4731" y="801"/>
                  </a:lnTo>
                  <a:lnTo>
                    <a:pt x="4734" y="801"/>
                  </a:lnTo>
                  <a:close/>
                  <a:moveTo>
                    <a:pt x="4173" y="696"/>
                  </a:moveTo>
                  <a:lnTo>
                    <a:pt x="4184" y="753"/>
                  </a:lnTo>
                  <a:lnTo>
                    <a:pt x="4187" y="767"/>
                  </a:lnTo>
                  <a:lnTo>
                    <a:pt x="4187" y="775"/>
                  </a:lnTo>
                  <a:lnTo>
                    <a:pt x="4187" y="784"/>
                  </a:lnTo>
                  <a:lnTo>
                    <a:pt x="4190" y="807"/>
                  </a:lnTo>
                  <a:cubicBezTo>
                    <a:pt x="4190" y="815"/>
                    <a:pt x="4190" y="823"/>
                    <a:pt x="4192" y="832"/>
                  </a:cubicBezTo>
                  <a:cubicBezTo>
                    <a:pt x="4192" y="843"/>
                    <a:pt x="4196" y="852"/>
                    <a:pt x="4198" y="857"/>
                  </a:cubicBezTo>
                  <a:cubicBezTo>
                    <a:pt x="4205" y="869"/>
                    <a:pt x="4212" y="874"/>
                    <a:pt x="4226" y="874"/>
                  </a:cubicBezTo>
                  <a:lnTo>
                    <a:pt x="4229" y="874"/>
                  </a:lnTo>
                  <a:cubicBezTo>
                    <a:pt x="4229" y="874"/>
                    <a:pt x="4232" y="874"/>
                    <a:pt x="4232" y="871"/>
                  </a:cubicBezTo>
                  <a:cubicBezTo>
                    <a:pt x="4238" y="869"/>
                    <a:pt x="4243" y="863"/>
                    <a:pt x="4246" y="857"/>
                  </a:cubicBezTo>
                  <a:cubicBezTo>
                    <a:pt x="4249" y="852"/>
                    <a:pt x="4249" y="846"/>
                    <a:pt x="4246" y="838"/>
                  </a:cubicBezTo>
                  <a:cubicBezTo>
                    <a:pt x="4243" y="832"/>
                    <a:pt x="4243" y="829"/>
                    <a:pt x="4243" y="823"/>
                  </a:cubicBezTo>
                  <a:cubicBezTo>
                    <a:pt x="4243" y="818"/>
                    <a:pt x="4243" y="815"/>
                    <a:pt x="4240" y="809"/>
                  </a:cubicBezTo>
                  <a:lnTo>
                    <a:pt x="4240" y="801"/>
                  </a:lnTo>
                  <a:lnTo>
                    <a:pt x="4240" y="787"/>
                  </a:lnTo>
                  <a:cubicBezTo>
                    <a:pt x="4240" y="781"/>
                    <a:pt x="4238" y="776"/>
                    <a:pt x="4238" y="773"/>
                  </a:cubicBezTo>
                  <a:cubicBezTo>
                    <a:pt x="4238" y="771"/>
                    <a:pt x="4238" y="764"/>
                    <a:pt x="4235" y="759"/>
                  </a:cubicBezTo>
                  <a:cubicBezTo>
                    <a:pt x="4235" y="753"/>
                    <a:pt x="4232" y="747"/>
                    <a:pt x="4232" y="744"/>
                  </a:cubicBezTo>
                  <a:lnTo>
                    <a:pt x="4223" y="688"/>
                  </a:lnTo>
                  <a:lnTo>
                    <a:pt x="4223" y="677"/>
                  </a:lnTo>
                  <a:cubicBezTo>
                    <a:pt x="4218" y="649"/>
                    <a:pt x="4215" y="620"/>
                    <a:pt x="4212" y="592"/>
                  </a:cubicBezTo>
                  <a:cubicBezTo>
                    <a:pt x="4209" y="567"/>
                    <a:pt x="4207" y="538"/>
                    <a:pt x="4204" y="510"/>
                  </a:cubicBezTo>
                  <a:lnTo>
                    <a:pt x="4209" y="510"/>
                  </a:lnTo>
                  <a:cubicBezTo>
                    <a:pt x="4209" y="510"/>
                    <a:pt x="4212" y="510"/>
                    <a:pt x="4215" y="507"/>
                  </a:cubicBezTo>
                  <a:lnTo>
                    <a:pt x="4221" y="507"/>
                  </a:lnTo>
                  <a:lnTo>
                    <a:pt x="4226" y="507"/>
                  </a:lnTo>
                  <a:lnTo>
                    <a:pt x="4308" y="499"/>
                  </a:lnTo>
                  <a:lnTo>
                    <a:pt x="4328" y="601"/>
                  </a:lnTo>
                  <a:lnTo>
                    <a:pt x="4356" y="773"/>
                  </a:lnTo>
                  <a:lnTo>
                    <a:pt x="4362" y="798"/>
                  </a:lnTo>
                  <a:cubicBezTo>
                    <a:pt x="4362" y="804"/>
                    <a:pt x="4365" y="810"/>
                    <a:pt x="4365" y="818"/>
                  </a:cubicBezTo>
                  <a:cubicBezTo>
                    <a:pt x="4365" y="827"/>
                    <a:pt x="4367" y="832"/>
                    <a:pt x="4367" y="838"/>
                  </a:cubicBezTo>
                  <a:cubicBezTo>
                    <a:pt x="4367" y="846"/>
                    <a:pt x="4370" y="852"/>
                    <a:pt x="4376" y="857"/>
                  </a:cubicBezTo>
                  <a:cubicBezTo>
                    <a:pt x="4381" y="863"/>
                    <a:pt x="4387" y="866"/>
                    <a:pt x="4396" y="866"/>
                  </a:cubicBezTo>
                  <a:cubicBezTo>
                    <a:pt x="4404" y="866"/>
                    <a:pt x="4413" y="863"/>
                    <a:pt x="4415" y="857"/>
                  </a:cubicBezTo>
                  <a:cubicBezTo>
                    <a:pt x="4418" y="852"/>
                    <a:pt x="4421" y="846"/>
                    <a:pt x="4421" y="840"/>
                  </a:cubicBezTo>
                  <a:lnTo>
                    <a:pt x="4421" y="821"/>
                  </a:lnTo>
                  <a:cubicBezTo>
                    <a:pt x="4421" y="815"/>
                    <a:pt x="4418" y="809"/>
                    <a:pt x="4418" y="804"/>
                  </a:cubicBezTo>
                  <a:lnTo>
                    <a:pt x="4418" y="798"/>
                  </a:lnTo>
                  <a:lnTo>
                    <a:pt x="4418" y="792"/>
                  </a:lnTo>
                  <a:cubicBezTo>
                    <a:pt x="4418" y="790"/>
                    <a:pt x="4415" y="787"/>
                    <a:pt x="4415" y="781"/>
                  </a:cubicBezTo>
                  <a:cubicBezTo>
                    <a:pt x="4415" y="778"/>
                    <a:pt x="4413" y="773"/>
                    <a:pt x="4413" y="770"/>
                  </a:cubicBezTo>
                  <a:cubicBezTo>
                    <a:pt x="4407" y="742"/>
                    <a:pt x="4404" y="713"/>
                    <a:pt x="4398" y="685"/>
                  </a:cubicBezTo>
                  <a:cubicBezTo>
                    <a:pt x="4393" y="657"/>
                    <a:pt x="4390" y="629"/>
                    <a:pt x="4384" y="601"/>
                  </a:cubicBezTo>
                  <a:lnTo>
                    <a:pt x="4367" y="499"/>
                  </a:lnTo>
                  <a:cubicBezTo>
                    <a:pt x="4376" y="499"/>
                    <a:pt x="4381" y="497"/>
                    <a:pt x="4384" y="491"/>
                  </a:cubicBezTo>
                  <a:cubicBezTo>
                    <a:pt x="4387" y="486"/>
                    <a:pt x="4390" y="480"/>
                    <a:pt x="4390" y="471"/>
                  </a:cubicBezTo>
                  <a:cubicBezTo>
                    <a:pt x="4390" y="463"/>
                    <a:pt x="4387" y="457"/>
                    <a:pt x="4381" y="454"/>
                  </a:cubicBezTo>
                  <a:cubicBezTo>
                    <a:pt x="4376" y="448"/>
                    <a:pt x="4370" y="448"/>
                    <a:pt x="4362" y="448"/>
                  </a:cubicBezTo>
                  <a:lnTo>
                    <a:pt x="4353" y="448"/>
                  </a:lnTo>
                  <a:cubicBezTo>
                    <a:pt x="4350" y="440"/>
                    <a:pt x="4350" y="434"/>
                    <a:pt x="4350" y="428"/>
                  </a:cubicBezTo>
                  <a:cubicBezTo>
                    <a:pt x="4350" y="423"/>
                    <a:pt x="4348" y="414"/>
                    <a:pt x="4345" y="406"/>
                  </a:cubicBezTo>
                  <a:lnTo>
                    <a:pt x="4345" y="397"/>
                  </a:lnTo>
                  <a:cubicBezTo>
                    <a:pt x="4342" y="386"/>
                    <a:pt x="4339" y="375"/>
                    <a:pt x="4339" y="364"/>
                  </a:cubicBezTo>
                  <a:cubicBezTo>
                    <a:pt x="4336" y="352"/>
                    <a:pt x="4337" y="342"/>
                    <a:pt x="4334" y="330"/>
                  </a:cubicBezTo>
                  <a:cubicBezTo>
                    <a:pt x="4332" y="319"/>
                    <a:pt x="4331" y="310"/>
                    <a:pt x="4328" y="299"/>
                  </a:cubicBezTo>
                  <a:cubicBezTo>
                    <a:pt x="4325" y="287"/>
                    <a:pt x="4325" y="276"/>
                    <a:pt x="4322" y="268"/>
                  </a:cubicBezTo>
                  <a:cubicBezTo>
                    <a:pt x="4319" y="256"/>
                    <a:pt x="4317" y="242"/>
                    <a:pt x="4314" y="228"/>
                  </a:cubicBezTo>
                  <a:cubicBezTo>
                    <a:pt x="4311" y="214"/>
                    <a:pt x="4308" y="200"/>
                    <a:pt x="4302" y="186"/>
                  </a:cubicBezTo>
                  <a:lnTo>
                    <a:pt x="4297" y="177"/>
                  </a:lnTo>
                  <a:lnTo>
                    <a:pt x="4297" y="175"/>
                  </a:lnTo>
                  <a:cubicBezTo>
                    <a:pt x="4297" y="172"/>
                    <a:pt x="4294" y="169"/>
                    <a:pt x="4294" y="166"/>
                  </a:cubicBezTo>
                  <a:cubicBezTo>
                    <a:pt x="4294" y="158"/>
                    <a:pt x="4291" y="152"/>
                    <a:pt x="4286" y="149"/>
                  </a:cubicBezTo>
                  <a:cubicBezTo>
                    <a:pt x="4280" y="143"/>
                    <a:pt x="4274" y="143"/>
                    <a:pt x="4269" y="143"/>
                  </a:cubicBezTo>
                  <a:cubicBezTo>
                    <a:pt x="4260" y="143"/>
                    <a:pt x="4255" y="146"/>
                    <a:pt x="4252" y="152"/>
                  </a:cubicBezTo>
                  <a:cubicBezTo>
                    <a:pt x="4246" y="158"/>
                    <a:pt x="4243" y="163"/>
                    <a:pt x="4243" y="172"/>
                  </a:cubicBezTo>
                  <a:cubicBezTo>
                    <a:pt x="4243" y="177"/>
                    <a:pt x="4246" y="183"/>
                    <a:pt x="4246" y="189"/>
                  </a:cubicBezTo>
                  <a:cubicBezTo>
                    <a:pt x="4246" y="194"/>
                    <a:pt x="4249" y="197"/>
                    <a:pt x="4249" y="200"/>
                  </a:cubicBezTo>
                  <a:cubicBezTo>
                    <a:pt x="4249" y="200"/>
                    <a:pt x="4252" y="203"/>
                    <a:pt x="4252" y="206"/>
                  </a:cubicBezTo>
                  <a:cubicBezTo>
                    <a:pt x="4252" y="208"/>
                    <a:pt x="4252" y="208"/>
                    <a:pt x="4255" y="211"/>
                  </a:cubicBezTo>
                  <a:cubicBezTo>
                    <a:pt x="4260" y="222"/>
                    <a:pt x="4263" y="237"/>
                    <a:pt x="4266" y="248"/>
                  </a:cubicBezTo>
                  <a:cubicBezTo>
                    <a:pt x="4269" y="262"/>
                    <a:pt x="4271" y="273"/>
                    <a:pt x="4274" y="285"/>
                  </a:cubicBezTo>
                  <a:cubicBezTo>
                    <a:pt x="4277" y="296"/>
                    <a:pt x="4280" y="304"/>
                    <a:pt x="4280" y="316"/>
                  </a:cubicBezTo>
                  <a:cubicBezTo>
                    <a:pt x="4283" y="327"/>
                    <a:pt x="4283" y="335"/>
                    <a:pt x="4286" y="347"/>
                  </a:cubicBezTo>
                  <a:cubicBezTo>
                    <a:pt x="4288" y="358"/>
                    <a:pt x="4288" y="369"/>
                    <a:pt x="4291" y="383"/>
                  </a:cubicBezTo>
                  <a:cubicBezTo>
                    <a:pt x="4294" y="397"/>
                    <a:pt x="4297" y="409"/>
                    <a:pt x="4297" y="420"/>
                  </a:cubicBezTo>
                  <a:cubicBezTo>
                    <a:pt x="4297" y="428"/>
                    <a:pt x="4300" y="435"/>
                    <a:pt x="4302" y="443"/>
                  </a:cubicBezTo>
                  <a:cubicBezTo>
                    <a:pt x="4305" y="452"/>
                    <a:pt x="4305" y="457"/>
                    <a:pt x="4308" y="465"/>
                  </a:cubicBezTo>
                  <a:lnTo>
                    <a:pt x="4238" y="474"/>
                  </a:lnTo>
                  <a:lnTo>
                    <a:pt x="4232" y="474"/>
                  </a:lnTo>
                  <a:lnTo>
                    <a:pt x="4223" y="474"/>
                  </a:lnTo>
                  <a:lnTo>
                    <a:pt x="4212" y="474"/>
                  </a:lnTo>
                  <a:lnTo>
                    <a:pt x="4209" y="443"/>
                  </a:lnTo>
                  <a:cubicBezTo>
                    <a:pt x="4207" y="428"/>
                    <a:pt x="4207" y="412"/>
                    <a:pt x="4204" y="392"/>
                  </a:cubicBezTo>
                  <a:cubicBezTo>
                    <a:pt x="4201" y="372"/>
                    <a:pt x="4198" y="355"/>
                    <a:pt x="4198" y="341"/>
                  </a:cubicBezTo>
                  <a:cubicBezTo>
                    <a:pt x="4198" y="335"/>
                    <a:pt x="4198" y="333"/>
                    <a:pt x="4195" y="327"/>
                  </a:cubicBezTo>
                  <a:cubicBezTo>
                    <a:pt x="4195" y="324"/>
                    <a:pt x="4192" y="318"/>
                    <a:pt x="4192" y="313"/>
                  </a:cubicBezTo>
                  <a:cubicBezTo>
                    <a:pt x="4190" y="301"/>
                    <a:pt x="4187" y="290"/>
                    <a:pt x="4187" y="279"/>
                  </a:cubicBezTo>
                  <a:cubicBezTo>
                    <a:pt x="4187" y="268"/>
                    <a:pt x="4184" y="256"/>
                    <a:pt x="4184" y="242"/>
                  </a:cubicBezTo>
                  <a:cubicBezTo>
                    <a:pt x="4184" y="234"/>
                    <a:pt x="4181" y="225"/>
                    <a:pt x="4181" y="217"/>
                  </a:cubicBezTo>
                  <a:lnTo>
                    <a:pt x="4181" y="191"/>
                  </a:lnTo>
                  <a:cubicBezTo>
                    <a:pt x="4181" y="183"/>
                    <a:pt x="4178" y="177"/>
                    <a:pt x="4173" y="175"/>
                  </a:cubicBezTo>
                  <a:cubicBezTo>
                    <a:pt x="4167" y="169"/>
                    <a:pt x="4161" y="169"/>
                    <a:pt x="4153" y="166"/>
                  </a:cubicBezTo>
                  <a:cubicBezTo>
                    <a:pt x="4144" y="166"/>
                    <a:pt x="4139" y="169"/>
                    <a:pt x="4136" y="175"/>
                  </a:cubicBezTo>
                  <a:cubicBezTo>
                    <a:pt x="4130" y="180"/>
                    <a:pt x="4128" y="186"/>
                    <a:pt x="4128" y="194"/>
                  </a:cubicBezTo>
                  <a:lnTo>
                    <a:pt x="4133" y="237"/>
                  </a:lnTo>
                  <a:cubicBezTo>
                    <a:pt x="4136" y="276"/>
                    <a:pt x="4142" y="313"/>
                    <a:pt x="4147" y="349"/>
                  </a:cubicBezTo>
                  <a:cubicBezTo>
                    <a:pt x="4150" y="366"/>
                    <a:pt x="4153" y="383"/>
                    <a:pt x="4153" y="400"/>
                  </a:cubicBezTo>
                  <a:cubicBezTo>
                    <a:pt x="4156" y="417"/>
                    <a:pt x="4156" y="434"/>
                    <a:pt x="4159" y="451"/>
                  </a:cubicBezTo>
                  <a:lnTo>
                    <a:pt x="4161" y="482"/>
                  </a:lnTo>
                  <a:cubicBezTo>
                    <a:pt x="4159" y="485"/>
                    <a:pt x="4156" y="485"/>
                    <a:pt x="4156" y="485"/>
                  </a:cubicBezTo>
                  <a:lnTo>
                    <a:pt x="4153" y="485"/>
                  </a:lnTo>
                  <a:cubicBezTo>
                    <a:pt x="4147" y="491"/>
                    <a:pt x="4144" y="496"/>
                    <a:pt x="4142" y="502"/>
                  </a:cubicBezTo>
                  <a:cubicBezTo>
                    <a:pt x="4139" y="507"/>
                    <a:pt x="4139" y="516"/>
                    <a:pt x="4142" y="522"/>
                  </a:cubicBezTo>
                  <a:cubicBezTo>
                    <a:pt x="4147" y="533"/>
                    <a:pt x="4156" y="536"/>
                    <a:pt x="4167" y="536"/>
                  </a:cubicBezTo>
                  <a:cubicBezTo>
                    <a:pt x="4170" y="561"/>
                    <a:pt x="4173" y="589"/>
                    <a:pt x="4175" y="617"/>
                  </a:cubicBezTo>
                  <a:cubicBezTo>
                    <a:pt x="4178" y="646"/>
                    <a:pt x="4170" y="660"/>
                    <a:pt x="4173" y="685"/>
                  </a:cubicBezTo>
                  <a:lnTo>
                    <a:pt x="4173" y="696"/>
                  </a:lnTo>
                  <a:close/>
                  <a:moveTo>
                    <a:pt x="3941" y="908"/>
                  </a:moveTo>
                  <a:cubicBezTo>
                    <a:pt x="3947" y="905"/>
                    <a:pt x="3953" y="902"/>
                    <a:pt x="3958" y="897"/>
                  </a:cubicBezTo>
                  <a:cubicBezTo>
                    <a:pt x="3961" y="891"/>
                    <a:pt x="3964" y="886"/>
                    <a:pt x="3964" y="877"/>
                  </a:cubicBezTo>
                  <a:lnTo>
                    <a:pt x="3938" y="685"/>
                  </a:lnTo>
                  <a:lnTo>
                    <a:pt x="3924" y="561"/>
                  </a:lnTo>
                  <a:cubicBezTo>
                    <a:pt x="3922" y="544"/>
                    <a:pt x="3919" y="524"/>
                    <a:pt x="3916" y="502"/>
                  </a:cubicBezTo>
                  <a:cubicBezTo>
                    <a:pt x="3913" y="479"/>
                    <a:pt x="3910" y="459"/>
                    <a:pt x="3907" y="440"/>
                  </a:cubicBezTo>
                  <a:cubicBezTo>
                    <a:pt x="3907" y="434"/>
                    <a:pt x="3907" y="428"/>
                    <a:pt x="3905" y="423"/>
                  </a:cubicBezTo>
                  <a:cubicBezTo>
                    <a:pt x="3905" y="417"/>
                    <a:pt x="3902" y="412"/>
                    <a:pt x="3902" y="406"/>
                  </a:cubicBezTo>
                  <a:cubicBezTo>
                    <a:pt x="3902" y="403"/>
                    <a:pt x="3902" y="400"/>
                    <a:pt x="3899" y="400"/>
                  </a:cubicBezTo>
                  <a:cubicBezTo>
                    <a:pt x="3899" y="397"/>
                    <a:pt x="3899" y="397"/>
                    <a:pt x="3896" y="395"/>
                  </a:cubicBezTo>
                  <a:cubicBezTo>
                    <a:pt x="3893" y="378"/>
                    <a:pt x="3890" y="364"/>
                    <a:pt x="3888" y="352"/>
                  </a:cubicBezTo>
                  <a:cubicBezTo>
                    <a:pt x="3885" y="338"/>
                    <a:pt x="3882" y="327"/>
                    <a:pt x="3882" y="316"/>
                  </a:cubicBezTo>
                  <a:cubicBezTo>
                    <a:pt x="3882" y="304"/>
                    <a:pt x="3879" y="293"/>
                    <a:pt x="3879" y="279"/>
                  </a:cubicBezTo>
                  <a:cubicBezTo>
                    <a:pt x="3876" y="273"/>
                    <a:pt x="3876" y="265"/>
                    <a:pt x="3876" y="256"/>
                  </a:cubicBezTo>
                  <a:cubicBezTo>
                    <a:pt x="3876" y="248"/>
                    <a:pt x="3874" y="239"/>
                    <a:pt x="3874" y="234"/>
                  </a:cubicBezTo>
                  <a:cubicBezTo>
                    <a:pt x="3882" y="234"/>
                    <a:pt x="3888" y="234"/>
                    <a:pt x="3890" y="231"/>
                  </a:cubicBezTo>
                  <a:lnTo>
                    <a:pt x="3907" y="231"/>
                  </a:lnTo>
                  <a:lnTo>
                    <a:pt x="3984" y="222"/>
                  </a:lnTo>
                  <a:cubicBezTo>
                    <a:pt x="3992" y="222"/>
                    <a:pt x="3998" y="220"/>
                    <a:pt x="4001" y="214"/>
                  </a:cubicBezTo>
                  <a:cubicBezTo>
                    <a:pt x="4006" y="208"/>
                    <a:pt x="4006" y="203"/>
                    <a:pt x="4006" y="194"/>
                  </a:cubicBezTo>
                  <a:cubicBezTo>
                    <a:pt x="4006" y="186"/>
                    <a:pt x="4003" y="180"/>
                    <a:pt x="3998" y="177"/>
                  </a:cubicBezTo>
                  <a:cubicBezTo>
                    <a:pt x="3992" y="172"/>
                    <a:pt x="3986" y="172"/>
                    <a:pt x="3978" y="172"/>
                  </a:cubicBezTo>
                  <a:cubicBezTo>
                    <a:pt x="3972" y="172"/>
                    <a:pt x="3967" y="172"/>
                    <a:pt x="3958" y="175"/>
                  </a:cubicBezTo>
                  <a:cubicBezTo>
                    <a:pt x="3950" y="175"/>
                    <a:pt x="3944" y="175"/>
                    <a:pt x="3936" y="177"/>
                  </a:cubicBezTo>
                  <a:cubicBezTo>
                    <a:pt x="3927" y="177"/>
                    <a:pt x="3922" y="177"/>
                    <a:pt x="3913" y="180"/>
                  </a:cubicBezTo>
                  <a:cubicBezTo>
                    <a:pt x="3905" y="180"/>
                    <a:pt x="3899" y="180"/>
                    <a:pt x="3890" y="183"/>
                  </a:cubicBezTo>
                  <a:lnTo>
                    <a:pt x="3859" y="186"/>
                  </a:lnTo>
                  <a:cubicBezTo>
                    <a:pt x="3854" y="180"/>
                    <a:pt x="3848" y="177"/>
                    <a:pt x="3837" y="180"/>
                  </a:cubicBezTo>
                  <a:cubicBezTo>
                    <a:pt x="3831" y="183"/>
                    <a:pt x="3823" y="186"/>
                    <a:pt x="3820" y="191"/>
                  </a:cubicBezTo>
                  <a:cubicBezTo>
                    <a:pt x="3792" y="194"/>
                    <a:pt x="3766" y="200"/>
                    <a:pt x="3744" y="206"/>
                  </a:cubicBezTo>
                  <a:cubicBezTo>
                    <a:pt x="3721" y="211"/>
                    <a:pt x="3707" y="220"/>
                    <a:pt x="3696" y="228"/>
                  </a:cubicBezTo>
                  <a:cubicBezTo>
                    <a:pt x="3690" y="234"/>
                    <a:pt x="3687" y="239"/>
                    <a:pt x="3687" y="245"/>
                  </a:cubicBezTo>
                  <a:cubicBezTo>
                    <a:pt x="3687" y="251"/>
                    <a:pt x="3687" y="259"/>
                    <a:pt x="3693" y="265"/>
                  </a:cubicBezTo>
                  <a:cubicBezTo>
                    <a:pt x="3696" y="268"/>
                    <a:pt x="3699" y="270"/>
                    <a:pt x="3704" y="270"/>
                  </a:cubicBezTo>
                  <a:lnTo>
                    <a:pt x="3718" y="270"/>
                  </a:lnTo>
                  <a:cubicBezTo>
                    <a:pt x="3724" y="270"/>
                    <a:pt x="3727" y="268"/>
                    <a:pt x="3732" y="265"/>
                  </a:cubicBezTo>
                  <a:cubicBezTo>
                    <a:pt x="3738" y="259"/>
                    <a:pt x="3748" y="257"/>
                    <a:pt x="3764" y="251"/>
                  </a:cubicBezTo>
                  <a:cubicBezTo>
                    <a:pt x="3781" y="246"/>
                    <a:pt x="3797" y="242"/>
                    <a:pt x="3820" y="239"/>
                  </a:cubicBezTo>
                  <a:lnTo>
                    <a:pt x="3826" y="287"/>
                  </a:lnTo>
                  <a:cubicBezTo>
                    <a:pt x="3828" y="299"/>
                    <a:pt x="3828" y="313"/>
                    <a:pt x="3831" y="324"/>
                  </a:cubicBezTo>
                  <a:cubicBezTo>
                    <a:pt x="3831" y="335"/>
                    <a:pt x="3834" y="349"/>
                    <a:pt x="3834" y="361"/>
                  </a:cubicBezTo>
                  <a:cubicBezTo>
                    <a:pt x="3837" y="369"/>
                    <a:pt x="3837" y="378"/>
                    <a:pt x="3840" y="386"/>
                  </a:cubicBezTo>
                  <a:cubicBezTo>
                    <a:pt x="3840" y="395"/>
                    <a:pt x="3843" y="403"/>
                    <a:pt x="3845" y="409"/>
                  </a:cubicBezTo>
                  <a:cubicBezTo>
                    <a:pt x="3845" y="412"/>
                    <a:pt x="3845" y="414"/>
                    <a:pt x="3848" y="417"/>
                  </a:cubicBezTo>
                  <a:cubicBezTo>
                    <a:pt x="3848" y="420"/>
                    <a:pt x="3851" y="423"/>
                    <a:pt x="3851" y="426"/>
                  </a:cubicBezTo>
                  <a:cubicBezTo>
                    <a:pt x="3851" y="431"/>
                    <a:pt x="3854" y="437"/>
                    <a:pt x="3854" y="440"/>
                  </a:cubicBezTo>
                  <a:cubicBezTo>
                    <a:pt x="3854" y="445"/>
                    <a:pt x="3857" y="448"/>
                    <a:pt x="3857" y="451"/>
                  </a:cubicBezTo>
                  <a:lnTo>
                    <a:pt x="3874" y="575"/>
                  </a:lnTo>
                  <a:cubicBezTo>
                    <a:pt x="3876" y="592"/>
                    <a:pt x="3876" y="612"/>
                    <a:pt x="3879" y="634"/>
                  </a:cubicBezTo>
                  <a:cubicBezTo>
                    <a:pt x="3882" y="657"/>
                    <a:pt x="3885" y="677"/>
                    <a:pt x="3888" y="696"/>
                  </a:cubicBezTo>
                  <a:lnTo>
                    <a:pt x="3913" y="891"/>
                  </a:lnTo>
                  <a:cubicBezTo>
                    <a:pt x="3913" y="900"/>
                    <a:pt x="3916" y="905"/>
                    <a:pt x="3922" y="908"/>
                  </a:cubicBezTo>
                  <a:lnTo>
                    <a:pt x="3941" y="908"/>
                  </a:lnTo>
                  <a:close/>
                  <a:moveTo>
                    <a:pt x="3352" y="973"/>
                  </a:moveTo>
                  <a:lnTo>
                    <a:pt x="3368" y="964"/>
                  </a:lnTo>
                  <a:cubicBezTo>
                    <a:pt x="3394" y="945"/>
                    <a:pt x="3411" y="922"/>
                    <a:pt x="3419" y="894"/>
                  </a:cubicBezTo>
                  <a:cubicBezTo>
                    <a:pt x="3428" y="866"/>
                    <a:pt x="3428" y="835"/>
                    <a:pt x="3419" y="798"/>
                  </a:cubicBezTo>
                  <a:cubicBezTo>
                    <a:pt x="3408" y="756"/>
                    <a:pt x="3391" y="713"/>
                    <a:pt x="3366" y="671"/>
                  </a:cubicBezTo>
                  <a:cubicBezTo>
                    <a:pt x="3363" y="663"/>
                    <a:pt x="3358" y="655"/>
                    <a:pt x="3349" y="646"/>
                  </a:cubicBezTo>
                  <a:cubicBezTo>
                    <a:pt x="3341" y="638"/>
                    <a:pt x="3335" y="629"/>
                    <a:pt x="3329" y="620"/>
                  </a:cubicBezTo>
                  <a:lnTo>
                    <a:pt x="3323" y="615"/>
                  </a:lnTo>
                  <a:cubicBezTo>
                    <a:pt x="3318" y="609"/>
                    <a:pt x="3315" y="603"/>
                    <a:pt x="3309" y="598"/>
                  </a:cubicBezTo>
                  <a:cubicBezTo>
                    <a:pt x="3306" y="592"/>
                    <a:pt x="3301" y="586"/>
                    <a:pt x="3298" y="584"/>
                  </a:cubicBezTo>
                  <a:cubicBezTo>
                    <a:pt x="3292" y="575"/>
                    <a:pt x="3284" y="564"/>
                    <a:pt x="3278" y="553"/>
                  </a:cubicBezTo>
                  <a:cubicBezTo>
                    <a:pt x="3270" y="541"/>
                    <a:pt x="3264" y="527"/>
                    <a:pt x="3256" y="510"/>
                  </a:cubicBezTo>
                  <a:cubicBezTo>
                    <a:pt x="3247" y="499"/>
                    <a:pt x="3241" y="485"/>
                    <a:pt x="3236" y="468"/>
                  </a:cubicBezTo>
                  <a:cubicBezTo>
                    <a:pt x="3230" y="454"/>
                    <a:pt x="3225" y="437"/>
                    <a:pt x="3222" y="423"/>
                  </a:cubicBezTo>
                  <a:cubicBezTo>
                    <a:pt x="3222" y="417"/>
                    <a:pt x="3219" y="406"/>
                    <a:pt x="3219" y="397"/>
                  </a:cubicBezTo>
                  <a:cubicBezTo>
                    <a:pt x="3219" y="386"/>
                    <a:pt x="3216" y="378"/>
                    <a:pt x="3216" y="372"/>
                  </a:cubicBezTo>
                  <a:cubicBezTo>
                    <a:pt x="3216" y="355"/>
                    <a:pt x="3219" y="338"/>
                    <a:pt x="3225" y="321"/>
                  </a:cubicBezTo>
                  <a:cubicBezTo>
                    <a:pt x="3230" y="304"/>
                    <a:pt x="3239" y="296"/>
                    <a:pt x="3250" y="290"/>
                  </a:cubicBezTo>
                  <a:cubicBezTo>
                    <a:pt x="3258" y="287"/>
                    <a:pt x="3267" y="285"/>
                    <a:pt x="3281" y="287"/>
                  </a:cubicBezTo>
                  <a:cubicBezTo>
                    <a:pt x="3292" y="287"/>
                    <a:pt x="3304" y="293"/>
                    <a:pt x="3309" y="296"/>
                  </a:cubicBezTo>
                  <a:cubicBezTo>
                    <a:pt x="3315" y="301"/>
                    <a:pt x="3320" y="301"/>
                    <a:pt x="3329" y="301"/>
                  </a:cubicBezTo>
                  <a:cubicBezTo>
                    <a:pt x="3335" y="301"/>
                    <a:pt x="3340" y="299"/>
                    <a:pt x="3346" y="293"/>
                  </a:cubicBezTo>
                  <a:cubicBezTo>
                    <a:pt x="3352" y="287"/>
                    <a:pt x="3352" y="282"/>
                    <a:pt x="3352" y="276"/>
                  </a:cubicBezTo>
                  <a:cubicBezTo>
                    <a:pt x="3352" y="270"/>
                    <a:pt x="3349" y="265"/>
                    <a:pt x="3343" y="259"/>
                  </a:cubicBezTo>
                  <a:cubicBezTo>
                    <a:pt x="3326" y="248"/>
                    <a:pt x="3306" y="239"/>
                    <a:pt x="3287" y="237"/>
                  </a:cubicBezTo>
                  <a:cubicBezTo>
                    <a:pt x="3264" y="234"/>
                    <a:pt x="3247" y="237"/>
                    <a:pt x="3230" y="239"/>
                  </a:cubicBezTo>
                  <a:cubicBezTo>
                    <a:pt x="3210" y="248"/>
                    <a:pt x="3194" y="262"/>
                    <a:pt x="3182" y="287"/>
                  </a:cubicBezTo>
                  <a:cubicBezTo>
                    <a:pt x="3171" y="310"/>
                    <a:pt x="3165" y="338"/>
                    <a:pt x="3165" y="372"/>
                  </a:cubicBezTo>
                  <a:cubicBezTo>
                    <a:pt x="3165" y="392"/>
                    <a:pt x="3168" y="412"/>
                    <a:pt x="3171" y="431"/>
                  </a:cubicBezTo>
                  <a:cubicBezTo>
                    <a:pt x="3174" y="451"/>
                    <a:pt x="3179" y="468"/>
                    <a:pt x="3188" y="485"/>
                  </a:cubicBezTo>
                  <a:cubicBezTo>
                    <a:pt x="3194" y="502"/>
                    <a:pt x="3202" y="519"/>
                    <a:pt x="3210" y="530"/>
                  </a:cubicBezTo>
                  <a:cubicBezTo>
                    <a:pt x="3219" y="544"/>
                    <a:pt x="3227" y="558"/>
                    <a:pt x="3233" y="572"/>
                  </a:cubicBezTo>
                  <a:cubicBezTo>
                    <a:pt x="3241" y="584"/>
                    <a:pt x="3250" y="598"/>
                    <a:pt x="3258" y="609"/>
                  </a:cubicBezTo>
                  <a:lnTo>
                    <a:pt x="3284" y="643"/>
                  </a:lnTo>
                  <a:cubicBezTo>
                    <a:pt x="3292" y="651"/>
                    <a:pt x="3298" y="660"/>
                    <a:pt x="3306" y="668"/>
                  </a:cubicBezTo>
                  <a:cubicBezTo>
                    <a:pt x="3312" y="677"/>
                    <a:pt x="3318" y="685"/>
                    <a:pt x="3323" y="691"/>
                  </a:cubicBezTo>
                  <a:cubicBezTo>
                    <a:pt x="3343" y="730"/>
                    <a:pt x="3360" y="767"/>
                    <a:pt x="3368" y="804"/>
                  </a:cubicBezTo>
                  <a:cubicBezTo>
                    <a:pt x="3374" y="826"/>
                    <a:pt x="3374" y="846"/>
                    <a:pt x="3368" y="866"/>
                  </a:cubicBezTo>
                  <a:cubicBezTo>
                    <a:pt x="3363" y="886"/>
                    <a:pt x="3354" y="900"/>
                    <a:pt x="3340" y="911"/>
                  </a:cubicBezTo>
                  <a:cubicBezTo>
                    <a:pt x="3329" y="919"/>
                    <a:pt x="3315" y="922"/>
                    <a:pt x="3304" y="925"/>
                  </a:cubicBezTo>
                  <a:cubicBezTo>
                    <a:pt x="3292" y="925"/>
                    <a:pt x="3284" y="925"/>
                    <a:pt x="3278" y="919"/>
                  </a:cubicBezTo>
                  <a:cubicBezTo>
                    <a:pt x="3273" y="914"/>
                    <a:pt x="3270" y="908"/>
                    <a:pt x="3270" y="902"/>
                  </a:cubicBezTo>
                  <a:cubicBezTo>
                    <a:pt x="3270" y="897"/>
                    <a:pt x="3270" y="888"/>
                    <a:pt x="3273" y="883"/>
                  </a:cubicBezTo>
                  <a:cubicBezTo>
                    <a:pt x="3275" y="874"/>
                    <a:pt x="3273" y="869"/>
                    <a:pt x="3270" y="863"/>
                  </a:cubicBezTo>
                  <a:cubicBezTo>
                    <a:pt x="3267" y="857"/>
                    <a:pt x="3261" y="852"/>
                    <a:pt x="3253" y="852"/>
                  </a:cubicBezTo>
                  <a:cubicBezTo>
                    <a:pt x="3244" y="849"/>
                    <a:pt x="3239" y="852"/>
                    <a:pt x="3233" y="854"/>
                  </a:cubicBezTo>
                  <a:cubicBezTo>
                    <a:pt x="3227" y="857"/>
                    <a:pt x="3222" y="863"/>
                    <a:pt x="3219" y="871"/>
                  </a:cubicBezTo>
                  <a:cubicBezTo>
                    <a:pt x="3216" y="877"/>
                    <a:pt x="3216" y="886"/>
                    <a:pt x="3216" y="891"/>
                  </a:cubicBezTo>
                  <a:lnTo>
                    <a:pt x="3216" y="911"/>
                  </a:lnTo>
                  <a:cubicBezTo>
                    <a:pt x="3219" y="933"/>
                    <a:pt x="3227" y="950"/>
                    <a:pt x="3244" y="962"/>
                  </a:cubicBezTo>
                  <a:cubicBezTo>
                    <a:pt x="3264" y="976"/>
                    <a:pt x="3284" y="981"/>
                    <a:pt x="3309" y="979"/>
                  </a:cubicBezTo>
                  <a:cubicBezTo>
                    <a:pt x="3318" y="984"/>
                    <a:pt x="3323" y="981"/>
                    <a:pt x="3332" y="981"/>
                  </a:cubicBezTo>
                  <a:cubicBezTo>
                    <a:pt x="3340" y="979"/>
                    <a:pt x="3346" y="976"/>
                    <a:pt x="3352" y="973"/>
                  </a:cubicBezTo>
                  <a:close/>
                  <a:moveTo>
                    <a:pt x="2966" y="1012"/>
                  </a:moveTo>
                  <a:lnTo>
                    <a:pt x="2969" y="1012"/>
                  </a:lnTo>
                  <a:cubicBezTo>
                    <a:pt x="2989" y="1004"/>
                    <a:pt x="3008" y="998"/>
                    <a:pt x="3028" y="996"/>
                  </a:cubicBezTo>
                  <a:cubicBezTo>
                    <a:pt x="3047" y="993"/>
                    <a:pt x="3069" y="990"/>
                    <a:pt x="3092" y="987"/>
                  </a:cubicBezTo>
                  <a:lnTo>
                    <a:pt x="3112" y="984"/>
                  </a:lnTo>
                  <a:cubicBezTo>
                    <a:pt x="3120" y="984"/>
                    <a:pt x="3126" y="981"/>
                    <a:pt x="3129" y="976"/>
                  </a:cubicBezTo>
                  <a:cubicBezTo>
                    <a:pt x="3134" y="970"/>
                    <a:pt x="3134" y="964"/>
                    <a:pt x="3134" y="956"/>
                  </a:cubicBezTo>
                  <a:cubicBezTo>
                    <a:pt x="3134" y="948"/>
                    <a:pt x="3131" y="942"/>
                    <a:pt x="3126" y="939"/>
                  </a:cubicBezTo>
                  <a:cubicBezTo>
                    <a:pt x="3120" y="933"/>
                    <a:pt x="3115" y="933"/>
                    <a:pt x="3106" y="933"/>
                  </a:cubicBezTo>
                  <a:lnTo>
                    <a:pt x="3075" y="936"/>
                  </a:lnTo>
                  <a:cubicBezTo>
                    <a:pt x="3058" y="939"/>
                    <a:pt x="3041" y="939"/>
                    <a:pt x="3025" y="942"/>
                  </a:cubicBezTo>
                  <a:cubicBezTo>
                    <a:pt x="3008" y="945"/>
                    <a:pt x="2994" y="948"/>
                    <a:pt x="2977" y="953"/>
                  </a:cubicBezTo>
                  <a:cubicBezTo>
                    <a:pt x="2977" y="945"/>
                    <a:pt x="2974" y="940"/>
                    <a:pt x="2974" y="931"/>
                  </a:cubicBezTo>
                  <a:cubicBezTo>
                    <a:pt x="2974" y="923"/>
                    <a:pt x="2972" y="914"/>
                    <a:pt x="2969" y="908"/>
                  </a:cubicBezTo>
                  <a:cubicBezTo>
                    <a:pt x="2966" y="900"/>
                    <a:pt x="2966" y="891"/>
                    <a:pt x="2963" y="883"/>
                  </a:cubicBezTo>
                  <a:cubicBezTo>
                    <a:pt x="2963" y="874"/>
                    <a:pt x="2960" y="869"/>
                    <a:pt x="2960" y="860"/>
                  </a:cubicBezTo>
                  <a:cubicBezTo>
                    <a:pt x="2957" y="846"/>
                    <a:pt x="2957" y="832"/>
                    <a:pt x="2955" y="818"/>
                  </a:cubicBezTo>
                  <a:cubicBezTo>
                    <a:pt x="2952" y="804"/>
                    <a:pt x="2952" y="787"/>
                    <a:pt x="2949" y="773"/>
                  </a:cubicBezTo>
                  <a:cubicBezTo>
                    <a:pt x="2949" y="764"/>
                    <a:pt x="2949" y="759"/>
                    <a:pt x="2946" y="750"/>
                  </a:cubicBezTo>
                  <a:cubicBezTo>
                    <a:pt x="2946" y="742"/>
                    <a:pt x="2946" y="736"/>
                    <a:pt x="2943" y="728"/>
                  </a:cubicBezTo>
                  <a:cubicBezTo>
                    <a:pt x="2943" y="719"/>
                    <a:pt x="2941" y="714"/>
                    <a:pt x="2941" y="705"/>
                  </a:cubicBezTo>
                  <a:cubicBezTo>
                    <a:pt x="2941" y="697"/>
                    <a:pt x="2938" y="691"/>
                    <a:pt x="2938" y="682"/>
                  </a:cubicBezTo>
                  <a:lnTo>
                    <a:pt x="2935" y="660"/>
                  </a:lnTo>
                  <a:cubicBezTo>
                    <a:pt x="2935" y="657"/>
                    <a:pt x="2935" y="657"/>
                    <a:pt x="2932" y="654"/>
                  </a:cubicBezTo>
                  <a:cubicBezTo>
                    <a:pt x="2932" y="651"/>
                    <a:pt x="2932" y="651"/>
                    <a:pt x="2929" y="649"/>
                  </a:cubicBezTo>
                  <a:lnTo>
                    <a:pt x="2935" y="646"/>
                  </a:lnTo>
                  <a:cubicBezTo>
                    <a:pt x="2949" y="640"/>
                    <a:pt x="2963" y="637"/>
                    <a:pt x="2977" y="634"/>
                  </a:cubicBezTo>
                  <a:cubicBezTo>
                    <a:pt x="2991" y="632"/>
                    <a:pt x="2999" y="632"/>
                    <a:pt x="3008" y="632"/>
                  </a:cubicBezTo>
                  <a:cubicBezTo>
                    <a:pt x="3016" y="632"/>
                    <a:pt x="3022" y="632"/>
                    <a:pt x="3028" y="629"/>
                  </a:cubicBezTo>
                  <a:cubicBezTo>
                    <a:pt x="3034" y="626"/>
                    <a:pt x="3038" y="620"/>
                    <a:pt x="3038" y="615"/>
                  </a:cubicBezTo>
                  <a:cubicBezTo>
                    <a:pt x="3038" y="606"/>
                    <a:pt x="3038" y="601"/>
                    <a:pt x="3037" y="592"/>
                  </a:cubicBezTo>
                  <a:cubicBezTo>
                    <a:pt x="3034" y="586"/>
                    <a:pt x="3028" y="581"/>
                    <a:pt x="3020" y="578"/>
                  </a:cubicBezTo>
                  <a:cubicBezTo>
                    <a:pt x="3005" y="575"/>
                    <a:pt x="2989" y="575"/>
                    <a:pt x="2974" y="581"/>
                  </a:cubicBezTo>
                  <a:cubicBezTo>
                    <a:pt x="2957" y="584"/>
                    <a:pt x="2941" y="589"/>
                    <a:pt x="2924" y="595"/>
                  </a:cubicBezTo>
                  <a:cubicBezTo>
                    <a:pt x="2924" y="584"/>
                    <a:pt x="2921" y="576"/>
                    <a:pt x="2921" y="567"/>
                  </a:cubicBezTo>
                  <a:cubicBezTo>
                    <a:pt x="2921" y="559"/>
                    <a:pt x="2918" y="550"/>
                    <a:pt x="2918" y="538"/>
                  </a:cubicBezTo>
                  <a:cubicBezTo>
                    <a:pt x="2918" y="530"/>
                    <a:pt x="2915" y="519"/>
                    <a:pt x="2915" y="510"/>
                  </a:cubicBezTo>
                  <a:cubicBezTo>
                    <a:pt x="2915" y="499"/>
                    <a:pt x="2912" y="488"/>
                    <a:pt x="2912" y="474"/>
                  </a:cubicBezTo>
                  <a:cubicBezTo>
                    <a:pt x="2912" y="462"/>
                    <a:pt x="2910" y="448"/>
                    <a:pt x="2907" y="437"/>
                  </a:cubicBezTo>
                  <a:cubicBezTo>
                    <a:pt x="2904" y="423"/>
                    <a:pt x="2904" y="412"/>
                    <a:pt x="2901" y="400"/>
                  </a:cubicBezTo>
                  <a:cubicBezTo>
                    <a:pt x="2898" y="389"/>
                    <a:pt x="2898" y="378"/>
                    <a:pt x="2895" y="366"/>
                  </a:cubicBezTo>
                  <a:cubicBezTo>
                    <a:pt x="2895" y="355"/>
                    <a:pt x="2893" y="344"/>
                    <a:pt x="2893" y="333"/>
                  </a:cubicBezTo>
                  <a:cubicBezTo>
                    <a:pt x="2901" y="333"/>
                    <a:pt x="2912" y="330"/>
                    <a:pt x="2924" y="330"/>
                  </a:cubicBezTo>
                  <a:lnTo>
                    <a:pt x="2955" y="330"/>
                  </a:lnTo>
                  <a:cubicBezTo>
                    <a:pt x="2974" y="330"/>
                    <a:pt x="2997" y="330"/>
                    <a:pt x="3020" y="327"/>
                  </a:cubicBezTo>
                  <a:cubicBezTo>
                    <a:pt x="3028" y="327"/>
                    <a:pt x="3034" y="324"/>
                    <a:pt x="3037" y="318"/>
                  </a:cubicBezTo>
                  <a:cubicBezTo>
                    <a:pt x="3041" y="313"/>
                    <a:pt x="3041" y="308"/>
                    <a:pt x="3041" y="299"/>
                  </a:cubicBezTo>
                  <a:cubicBezTo>
                    <a:pt x="3041" y="291"/>
                    <a:pt x="3038" y="285"/>
                    <a:pt x="3034" y="279"/>
                  </a:cubicBezTo>
                  <a:cubicBezTo>
                    <a:pt x="3028" y="276"/>
                    <a:pt x="3022" y="273"/>
                    <a:pt x="3014" y="273"/>
                  </a:cubicBezTo>
                  <a:lnTo>
                    <a:pt x="2997" y="273"/>
                  </a:lnTo>
                  <a:lnTo>
                    <a:pt x="2977" y="273"/>
                  </a:lnTo>
                  <a:lnTo>
                    <a:pt x="2966" y="273"/>
                  </a:lnTo>
                  <a:lnTo>
                    <a:pt x="2955" y="273"/>
                  </a:lnTo>
                  <a:lnTo>
                    <a:pt x="2949" y="273"/>
                  </a:lnTo>
                  <a:lnTo>
                    <a:pt x="2943" y="273"/>
                  </a:lnTo>
                  <a:cubicBezTo>
                    <a:pt x="2929" y="273"/>
                    <a:pt x="2915" y="273"/>
                    <a:pt x="2901" y="276"/>
                  </a:cubicBezTo>
                  <a:cubicBezTo>
                    <a:pt x="2887" y="279"/>
                    <a:pt x="2873" y="279"/>
                    <a:pt x="2859" y="282"/>
                  </a:cubicBezTo>
                  <a:cubicBezTo>
                    <a:pt x="2853" y="285"/>
                    <a:pt x="2847" y="287"/>
                    <a:pt x="2842" y="293"/>
                  </a:cubicBezTo>
                  <a:cubicBezTo>
                    <a:pt x="2839" y="299"/>
                    <a:pt x="2836" y="304"/>
                    <a:pt x="2836" y="310"/>
                  </a:cubicBezTo>
                  <a:cubicBezTo>
                    <a:pt x="2836" y="321"/>
                    <a:pt x="2836" y="335"/>
                    <a:pt x="2839" y="347"/>
                  </a:cubicBezTo>
                  <a:cubicBezTo>
                    <a:pt x="2842" y="361"/>
                    <a:pt x="2842" y="372"/>
                    <a:pt x="2845" y="383"/>
                  </a:cubicBezTo>
                  <a:cubicBezTo>
                    <a:pt x="2845" y="386"/>
                    <a:pt x="2845" y="392"/>
                    <a:pt x="2847" y="395"/>
                  </a:cubicBezTo>
                  <a:cubicBezTo>
                    <a:pt x="2847" y="397"/>
                    <a:pt x="2847" y="400"/>
                    <a:pt x="2850" y="406"/>
                  </a:cubicBezTo>
                  <a:cubicBezTo>
                    <a:pt x="2853" y="417"/>
                    <a:pt x="2853" y="428"/>
                    <a:pt x="2856" y="440"/>
                  </a:cubicBezTo>
                  <a:cubicBezTo>
                    <a:pt x="2859" y="451"/>
                    <a:pt x="2859" y="462"/>
                    <a:pt x="2862" y="476"/>
                  </a:cubicBezTo>
                  <a:cubicBezTo>
                    <a:pt x="2864" y="505"/>
                    <a:pt x="2867" y="527"/>
                    <a:pt x="2870" y="550"/>
                  </a:cubicBezTo>
                  <a:cubicBezTo>
                    <a:pt x="2873" y="570"/>
                    <a:pt x="2876" y="592"/>
                    <a:pt x="2878" y="612"/>
                  </a:cubicBezTo>
                  <a:cubicBezTo>
                    <a:pt x="2876" y="615"/>
                    <a:pt x="2873" y="620"/>
                    <a:pt x="2870" y="626"/>
                  </a:cubicBezTo>
                  <a:cubicBezTo>
                    <a:pt x="2867" y="632"/>
                    <a:pt x="2867" y="637"/>
                    <a:pt x="2867" y="643"/>
                  </a:cubicBezTo>
                  <a:cubicBezTo>
                    <a:pt x="2867" y="646"/>
                    <a:pt x="2870" y="651"/>
                    <a:pt x="2873" y="654"/>
                  </a:cubicBezTo>
                  <a:cubicBezTo>
                    <a:pt x="2876" y="657"/>
                    <a:pt x="2878" y="660"/>
                    <a:pt x="2884" y="660"/>
                  </a:cubicBezTo>
                  <a:lnTo>
                    <a:pt x="2884" y="663"/>
                  </a:lnTo>
                  <a:lnTo>
                    <a:pt x="2884" y="665"/>
                  </a:lnTo>
                  <a:lnTo>
                    <a:pt x="2890" y="688"/>
                  </a:lnTo>
                  <a:cubicBezTo>
                    <a:pt x="2893" y="696"/>
                    <a:pt x="2893" y="708"/>
                    <a:pt x="2893" y="719"/>
                  </a:cubicBezTo>
                  <a:cubicBezTo>
                    <a:pt x="2893" y="730"/>
                    <a:pt x="2895" y="739"/>
                    <a:pt x="2895" y="750"/>
                  </a:cubicBezTo>
                  <a:lnTo>
                    <a:pt x="2901" y="809"/>
                  </a:lnTo>
                  <a:cubicBezTo>
                    <a:pt x="2901" y="818"/>
                    <a:pt x="2904" y="829"/>
                    <a:pt x="2904" y="840"/>
                  </a:cubicBezTo>
                  <a:cubicBezTo>
                    <a:pt x="2904" y="852"/>
                    <a:pt x="2907" y="860"/>
                    <a:pt x="2910" y="871"/>
                  </a:cubicBezTo>
                  <a:lnTo>
                    <a:pt x="2918" y="922"/>
                  </a:lnTo>
                  <a:cubicBezTo>
                    <a:pt x="2921" y="936"/>
                    <a:pt x="2923" y="948"/>
                    <a:pt x="2926" y="962"/>
                  </a:cubicBezTo>
                  <a:cubicBezTo>
                    <a:pt x="2928" y="976"/>
                    <a:pt x="2929" y="987"/>
                    <a:pt x="2929" y="998"/>
                  </a:cubicBezTo>
                  <a:cubicBezTo>
                    <a:pt x="2929" y="1007"/>
                    <a:pt x="2935" y="1015"/>
                    <a:pt x="2941" y="1021"/>
                  </a:cubicBezTo>
                  <a:cubicBezTo>
                    <a:pt x="2949" y="1015"/>
                    <a:pt x="2955" y="1015"/>
                    <a:pt x="2960" y="1015"/>
                  </a:cubicBezTo>
                  <a:cubicBezTo>
                    <a:pt x="2963" y="1015"/>
                    <a:pt x="2966" y="1015"/>
                    <a:pt x="2966" y="1012"/>
                  </a:cubicBezTo>
                  <a:close/>
                  <a:moveTo>
                    <a:pt x="2788" y="939"/>
                  </a:moveTo>
                  <a:cubicBezTo>
                    <a:pt x="2788" y="925"/>
                    <a:pt x="2785" y="914"/>
                    <a:pt x="2785" y="902"/>
                  </a:cubicBezTo>
                  <a:cubicBezTo>
                    <a:pt x="2785" y="891"/>
                    <a:pt x="2783" y="877"/>
                    <a:pt x="2783" y="866"/>
                  </a:cubicBezTo>
                  <a:lnTo>
                    <a:pt x="2777" y="821"/>
                  </a:lnTo>
                  <a:cubicBezTo>
                    <a:pt x="2774" y="798"/>
                    <a:pt x="2771" y="775"/>
                    <a:pt x="2771" y="753"/>
                  </a:cubicBezTo>
                  <a:cubicBezTo>
                    <a:pt x="2768" y="730"/>
                    <a:pt x="2766" y="708"/>
                    <a:pt x="2766" y="682"/>
                  </a:cubicBezTo>
                  <a:lnTo>
                    <a:pt x="2757" y="615"/>
                  </a:lnTo>
                  <a:lnTo>
                    <a:pt x="2749" y="547"/>
                  </a:lnTo>
                  <a:cubicBezTo>
                    <a:pt x="2746" y="541"/>
                    <a:pt x="2746" y="533"/>
                    <a:pt x="2746" y="527"/>
                  </a:cubicBezTo>
                  <a:cubicBezTo>
                    <a:pt x="2746" y="522"/>
                    <a:pt x="2746" y="513"/>
                    <a:pt x="2743" y="507"/>
                  </a:cubicBezTo>
                  <a:cubicBezTo>
                    <a:pt x="2743" y="502"/>
                    <a:pt x="2743" y="496"/>
                    <a:pt x="2740" y="488"/>
                  </a:cubicBezTo>
                  <a:lnTo>
                    <a:pt x="2740" y="468"/>
                  </a:lnTo>
                  <a:lnTo>
                    <a:pt x="2737" y="445"/>
                  </a:lnTo>
                  <a:cubicBezTo>
                    <a:pt x="2735" y="431"/>
                    <a:pt x="2735" y="417"/>
                    <a:pt x="2732" y="400"/>
                  </a:cubicBezTo>
                  <a:cubicBezTo>
                    <a:pt x="2729" y="386"/>
                    <a:pt x="2726" y="369"/>
                    <a:pt x="2723" y="355"/>
                  </a:cubicBezTo>
                  <a:lnTo>
                    <a:pt x="2720" y="344"/>
                  </a:lnTo>
                  <a:lnTo>
                    <a:pt x="2720" y="341"/>
                  </a:lnTo>
                  <a:lnTo>
                    <a:pt x="2720" y="338"/>
                  </a:lnTo>
                  <a:lnTo>
                    <a:pt x="2720" y="333"/>
                  </a:lnTo>
                  <a:cubicBezTo>
                    <a:pt x="2720" y="327"/>
                    <a:pt x="2715" y="321"/>
                    <a:pt x="2709" y="316"/>
                  </a:cubicBezTo>
                  <a:cubicBezTo>
                    <a:pt x="2704" y="310"/>
                    <a:pt x="2698" y="310"/>
                    <a:pt x="2689" y="313"/>
                  </a:cubicBezTo>
                  <a:lnTo>
                    <a:pt x="2692" y="313"/>
                  </a:lnTo>
                  <a:cubicBezTo>
                    <a:pt x="2684" y="313"/>
                    <a:pt x="2677" y="318"/>
                    <a:pt x="2672" y="324"/>
                  </a:cubicBezTo>
                  <a:cubicBezTo>
                    <a:pt x="2666" y="330"/>
                    <a:pt x="2667" y="338"/>
                    <a:pt x="2670" y="344"/>
                  </a:cubicBezTo>
                  <a:lnTo>
                    <a:pt x="2670" y="347"/>
                  </a:lnTo>
                  <a:lnTo>
                    <a:pt x="2670" y="349"/>
                  </a:lnTo>
                  <a:lnTo>
                    <a:pt x="2670" y="361"/>
                  </a:lnTo>
                  <a:cubicBezTo>
                    <a:pt x="2670" y="364"/>
                    <a:pt x="2672" y="366"/>
                    <a:pt x="2672" y="369"/>
                  </a:cubicBezTo>
                  <a:cubicBezTo>
                    <a:pt x="2675" y="380"/>
                    <a:pt x="2678" y="392"/>
                    <a:pt x="2678" y="403"/>
                  </a:cubicBezTo>
                  <a:cubicBezTo>
                    <a:pt x="2681" y="414"/>
                    <a:pt x="2681" y="426"/>
                    <a:pt x="2684" y="437"/>
                  </a:cubicBezTo>
                  <a:lnTo>
                    <a:pt x="2684" y="457"/>
                  </a:lnTo>
                  <a:lnTo>
                    <a:pt x="2684" y="476"/>
                  </a:lnTo>
                  <a:lnTo>
                    <a:pt x="2692" y="555"/>
                  </a:lnTo>
                  <a:cubicBezTo>
                    <a:pt x="2698" y="586"/>
                    <a:pt x="2701" y="615"/>
                    <a:pt x="2704" y="643"/>
                  </a:cubicBezTo>
                  <a:cubicBezTo>
                    <a:pt x="2706" y="671"/>
                    <a:pt x="2712" y="702"/>
                    <a:pt x="2715" y="730"/>
                  </a:cubicBezTo>
                  <a:cubicBezTo>
                    <a:pt x="2715" y="739"/>
                    <a:pt x="2718" y="750"/>
                    <a:pt x="2718" y="764"/>
                  </a:cubicBezTo>
                  <a:cubicBezTo>
                    <a:pt x="2718" y="775"/>
                    <a:pt x="2720" y="790"/>
                    <a:pt x="2720" y="804"/>
                  </a:cubicBezTo>
                  <a:cubicBezTo>
                    <a:pt x="2720" y="818"/>
                    <a:pt x="2723" y="829"/>
                    <a:pt x="2723" y="843"/>
                  </a:cubicBezTo>
                  <a:cubicBezTo>
                    <a:pt x="2723" y="854"/>
                    <a:pt x="2726" y="866"/>
                    <a:pt x="2726" y="874"/>
                  </a:cubicBezTo>
                  <a:cubicBezTo>
                    <a:pt x="2729" y="900"/>
                    <a:pt x="2732" y="925"/>
                    <a:pt x="2732" y="950"/>
                  </a:cubicBezTo>
                  <a:lnTo>
                    <a:pt x="2740" y="1027"/>
                  </a:lnTo>
                  <a:cubicBezTo>
                    <a:pt x="2740" y="1035"/>
                    <a:pt x="2743" y="1041"/>
                    <a:pt x="2749" y="1043"/>
                  </a:cubicBezTo>
                  <a:cubicBezTo>
                    <a:pt x="2754" y="1046"/>
                    <a:pt x="2760" y="1049"/>
                    <a:pt x="2768" y="1049"/>
                  </a:cubicBezTo>
                  <a:cubicBezTo>
                    <a:pt x="2791" y="1038"/>
                    <a:pt x="2799" y="1029"/>
                    <a:pt x="2797" y="1012"/>
                  </a:cubicBezTo>
                  <a:lnTo>
                    <a:pt x="2788" y="939"/>
                  </a:lnTo>
                  <a:close/>
                  <a:moveTo>
                    <a:pt x="2506" y="1060"/>
                  </a:moveTo>
                  <a:cubicBezTo>
                    <a:pt x="2512" y="1060"/>
                    <a:pt x="2517" y="1055"/>
                    <a:pt x="2523" y="1049"/>
                  </a:cubicBezTo>
                  <a:cubicBezTo>
                    <a:pt x="2526" y="1043"/>
                    <a:pt x="2529" y="1038"/>
                    <a:pt x="2529" y="1029"/>
                  </a:cubicBezTo>
                  <a:lnTo>
                    <a:pt x="2503" y="838"/>
                  </a:lnTo>
                  <a:lnTo>
                    <a:pt x="2489" y="713"/>
                  </a:lnTo>
                  <a:cubicBezTo>
                    <a:pt x="2486" y="696"/>
                    <a:pt x="2483" y="677"/>
                    <a:pt x="2481" y="654"/>
                  </a:cubicBezTo>
                  <a:cubicBezTo>
                    <a:pt x="2478" y="632"/>
                    <a:pt x="2475" y="612"/>
                    <a:pt x="2472" y="592"/>
                  </a:cubicBezTo>
                  <a:cubicBezTo>
                    <a:pt x="2472" y="586"/>
                    <a:pt x="2472" y="581"/>
                    <a:pt x="2469" y="575"/>
                  </a:cubicBezTo>
                  <a:cubicBezTo>
                    <a:pt x="2469" y="570"/>
                    <a:pt x="2467" y="564"/>
                    <a:pt x="2467" y="558"/>
                  </a:cubicBezTo>
                  <a:cubicBezTo>
                    <a:pt x="2467" y="555"/>
                    <a:pt x="2467" y="553"/>
                    <a:pt x="2464" y="553"/>
                  </a:cubicBezTo>
                  <a:cubicBezTo>
                    <a:pt x="2464" y="550"/>
                    <a:pt x="2464" y="550"/>
                    <a:pt x="2461" y="547"/>
                  </a:cubicBezTo>
                  <a:cubicBezTo>
                    <a:pt x="2458" y="530"/>
                    <a:pt x="2455" y="516"/>
                    <a:pt x="2452" y="505"/>
                  </a:cubicBezTo>
                  <a:cubicBezTo>
                    <a:pt x="2450" y="491"/>
                    <a:pt x="2447" y="479"/>
                    <a:pt x="2447" y="468"/>
                  </a:cubicBezTo>
                  <a:cubicBezTo>
                    <a:pt x="2447" y="457"/>
                    <a:pt x="2444" y="445"/>
                    <a:pt x="2444" y="431"/>
                  </a:cubicBezTo>
                  <a:cubicBezTo>
                    <a:pt x="2441" y="426"/>
                    <a:pt x="2441" y="418"/>
                    <a:pt x="2441" y="409"/>
                  </a:cubicBezTo>
                  <a:cubicBezTo>
                    <a:pt x="2441" y="401"/>
                    <a:pt x="2438" y="392"/>
                    <a:pt x="2438" y="386"/>
                  </a:cubicBezTo>
                  <a:cubicBezTo>
                    <a:pt x="2447" y="386"/>
                    <a:pt x="2452" y="386"/>
                    <a:pt x="2455" y="383"/>
                  </a:cubicBezTo>
                  <a:lnTo>
                    <a:pt x="2472" y="383"/>
                  </a:lnTo>
                  <a:lnTo>
                    <a:pt x="2548" y="375"/>
                  </a:lnTo>
                  <a:cubicBezTo>
                    <a:pt x="2557" y="375"/>
                    <a:pt x="2562" y="372"/>
                    <a:pt x="2565" y="366"/>
                  </a:cubicBezTo>
                  <a:cubicBezTo>
                    <a:pt x="2571" y="361"/>
                    <a:pt x="2571" y="356"/>
                    <a:pt x="2571" y="347"/>
                  </a:cubicBezTo>
                  <a:cubicBezTo>
                    <a:pt x="2571" y="339"/>
                    <a:pt x="2568" y="333"/>
                    <a:pt x="2562" y="330"/>
                  </a:cubicBezTo>
                  <a:cubicBezTo>
                    <a:pt x="2557" y="324"/>
                    <a:pt x="2551" y="324"/>
                    <a:pt x="2543" y="324"/>
                  </a:cubicBezTo>
                  <a:cubicBezTo>
                    <a:pt x="2537" y="324"/>
                    <a:pt x="2531" y="324"/>
                    <a:pt x="2523" y="327"/>
                  </a:cubicBezTo>
                  <a:cubicBezTo>
                    <a:pt x="2514" y="327"/>
                    <a:pt x="2509" y="327"/>
                    <a:pt x="2500" y="330"/>
                  </a:cubicBezTo>
                  <a:cubicBezTo>
                    <a:pt x="2492" y="330"/>
                    <a:pt x="2486" y="330"/>
                    <a:pt x="2478" y="333"/>
                  </a:cubicBezTo>
                  <a:cubicBezTo>
                    <a:pt x="2469" y="333"/>
                    <a:pt x="2464" y="333"/>
                    <a:pt x="2455" y="335"/>
                  </a:cubicBezTo>
                  <a:lnTo>
                    <a:pt x="2424" y="338"/>
                  </a:lnTo>
                  <a:cubicBezTo>
                    <a:pt x="2419" y="333"/>
                    <a:pt x="2413" y="330"/>
                    <a:pt x="2402" y="333"/>
                  </a:cubicBezTo>
                  <a:cubicBezTo>
                    <a:pt x="2396" y="335"/>
                    <a:pt x="2387" y="338"/>
                    <a:pt x="2385" y="344"/>
                  </a:cubicBezTo>
                  <a:cubicBezTo>
                    <a:pt x="2356" y="347"/>
                    <a:pt x="2330" y="352"/>
                    <a:pt x="2308" y="358"/>
                  </a:cubicBezTo>
                  <a:cubicBezTo>
                    <a:pt x="2285" y="364"/>
                    <a:pt x="2272" y="372"/>
                    <a:pt x="2261" y="380"/>
                  </a:cubicBezTo>
                  <a:cubicBezTo>
                    <a:pt x="2255" y="386"/>
                    <a:pt x="2252" y="392"/>
                    <a:pt x="2252" y="397"/>
                  </a:cubicBezTo>
                  <a:cubicBezTo>
                    <a:pt x="2252" y="403"/>
                    <a:pt x="2252" y="412"/>
                    <a:pt x="2258" y="417"/>
                  </a:cubicBezTo>
                  <a:cubicBezTo>
                    <a:pt x="2261" y="420"/>
                    <a:pt x="2263" y="423"/>
                    <a:pt x="2269" y="423"/>
                  </a:cubicBezTo>
                  <a:lnTo>
                    <a:pt x="2283" y="423"/>
                  </a:lnTo>
                  <a:cubicBezTo>
                    <a:pt x="2289" y="423"/>
                    <a:pt x="2292" y="420"/>
                    <a:pt x="2297" y="417"/>
                  </a:cubicBezTo>
                  <a:cubicBezTo>
                    <a:pt x="2303" y="412"/>
                    <a:pt x="2311" y="409"/>
                    <a:pt x="2328" y="403"/>
                  </a:cubicBezTo>
                  <a:cubicBezTo>
                    <a:pt x="2345" y="397"/>
                    <a:pt x="2362" y="395"/>
                    <a:pt x="2385" y="392"/>
                  </a:cubicBezTo>
                  <a:lnTo>
                    <a:pt x="2390" y="440"/>
                  </a:lnTo>
                  <a:cubicBezTo>
                    <a:pt x="2393" y="451"/>
                    <a:pt x="2393" y="465"/>
                    <a:pt x="2396" y="476"/>
                  </a:cubicBezTo>
                  <a:cubicBezTo>
                    <a:pt x="2396" y="488"/>
                    <a:pt x="2399" y="502"/>
                    <a:pt x="2399" y="513"/>
                  </a:cubicBezTo>
                  <a:cubicBezTo>
                    <a:pt x="2402" y="522"/>
                    <a:pt x="2402" y="530"/>
                    <a:pt x="2404" y="538"/>
                  </a:cubicBezTo>
                  <a:cubicBezTo>
                    <a:pt x="2404" y="547"/>
                    <a:pt x="2407" y="555"/>
                    <a:pt x="2410" y="561"/>
                  </a:cubicBezTo>
                  <a:cubicBezTo>
                    <a:pt x="2410" y="564"/>
                    <a:pt x="2410" y="567"/>
                    <a:pt x="2413" y="570"/>
                  </a:cubicBezTo>
                  <a:cubicBezTo>
                    <a:pt x="2413" y="572"/>
                    <a:pt x="2416" y="575"/>
                    <a:pt x="2416" y="578"/>
                  </a:cubicBezTo>
                  <a:cubicBezTo>
                    <a:pt x="2416" y="584"/>
                    <a:pt x="2419" y="589"/>
                    <a:pt x="2419" y="592"/>
                  </a:cubicBezTo>
                  <a:cubicBezTo>
                    <a:pt x="2419" y="595"/>
                    <a:pt x="2421" y="601"/>
                    <a:pt x="2421" y="603"/>
                  </a:cubicBezTo>
                  <a:lnTo>
                    <a:pt x="2438" y="728"/>
                  </a:lnTo>
                  <a:cubicBezTo>
                    <a:pt x="2441" y="744"/>
                    <a:pt x="2441" y="764"/>
                    <a:pt x="2444" y="787"/>
                  </a:cubicBezTo>
                  <a:cubicBezTo>
                    <a:pt x="2447" y="809"/>
                    <a:pt x="2450" y="829"/>
                    <a:pt x="2452" y="849"/>
                  </a:cubicBezTo>
                  <a:lnTo>
                    <a:pt x="2478" y="1043"/>
                  </a:lnTo>
                  <a:cubicBezTo>
                    <a:pt x="2478" y="1052"/>
                    <a:pt x="2481" y="1058"/>
                    <a:pt x="2486" y="1060"/>
                  </a:cubicBezTo>
                  <a:cubicBezTo>
                    <a:pt x="2492" y="1058"/>
                    <a:pt x="2498" y="1060"/>
                    <a:pt x="2506" y="1060"/>
                  </a:cubicBezTo>
                  <a:close/>
                  <a:moveTo>
                    <a:pt x="2213" y="998"/>
                  </a:moveTo>
                  <a:cubicBezTo>
                    <a:pt x="2213" y="984"/>
                    <a:pt x="2210" y="973"/>
                    <a:pt x="2210" y="962"/>
                  </a:cubicBezTo>
                  <a:cubicBezTo>
                    <a:pt x="2210" y="950"/>
                    <a:pt x="2207" y="936"/>
                    <a:pt x="2207" y="925"/>
                  </a:cubicBezTo>
                  <a:lnTo>
                    <a:pt x="2201" y="880"/>
                  </a:lnTo>
                  <a:cubicBezTo>
                    <a:pt x="2198" y="857"/>
                    <a:pt x="2196" y="835"/>
                    <a:pt x="2196" y="812"/>
                  </a:cubicBezTo>
                  <a:cubicBezTo>
                    <a:pt x="2193" y="790"/>
                    <a:pt x="2190" y="767"/>
                    <a:pt x="2190" y="742"/>
                  </a:cubicBezTo>
                  <a:lnTo>
                    <a:pt x="2182" y="674"/>
                  </a:lnTo>
                  <a:lnTo>
                    <a:pt x="2173" y="606"/>
                  </a:lnTo>
                  <a:cubicBezTo>
                    <a:pt x="2170" y="601"/>
                    <a:pt x="2170" y="592"/>
                    <a:pt x="2170" y="586"/>
                  </a:cubicBezTo>
                  <a:cubicBezTo>
                    <a:pt x="2170" y="581"/>
                    <a:pt x="2167" y="573"/>
                    <a:pt x="2167" y="567"/>
                  </a:cubicBezTo>
                  <a:cubicBezTo>
                    <a:pt x="2167" y="562"/>
                    <a:pt x="2167" y="555"/>
                    <a:pt x="2165" y="547"/>
                  </a:cubicBezTo>
                  <a:lnTo>
                    <a:pt x="2165" y="527"/>
                  </a:lnTo>
                  <a:lnTo>
                    <a:pt x="2162" y="505"/>
                  </a:lnTo>
                  <a:cubicBezTo>
                    <a:pt x="2159" y="491"/>
                    <a:pt x="2159" y="476"/>
                    <a:pt x="2156" y="459"/>
                  </a:cubicBezTo>
                  <a:cubicBezTo>
                    <a:pt x="2153" y="445"/>
                    <a:pt x="2150" y="428"/>
                    <a:pt x="2148" y="414"/>
                  </a:cubicBezTo>
                  <a:lnTo>
                    <a:pt x="2145" y="403"/>
                  </a:lnTo>
                  <a:lnTo>
                    <a:pt x="2145" y="400"/>
                  </a:lnTo>
                  <a:lnTo>
                    <a:pt x="2145" y="397"/>
                  </a:lnTo>
                  <a:lnTo>
                    <a:pt x="2145" y="392"/>
                  </a:lnTo>
                  <a:cubicBezTo>
                    <a:pt x="2145" y="386"/>
                    <a:pt x="2139" y="378"/>
                    <a:pt x="2134" y="375"/>
                  </a:cubicBezTo>
                  <a:cubicBezTo>
                    <a:pt x="2128" y="369"/>
                    <a:pt x="2122" y="369"/>
                    <a:pt x="2114" y="372"/>
                  </a:cubicBezTo>
                  <a:lnTo>
                    <a:pt x="2117" y="372"/>
                  </a:lnTo>
                  <a:cubicBezTo>
                    <a:pt x="2108" y="372"/>
                    <a:pt x="2102" y="378"/>
                    <a:pt x="2097" y="383"/>
                  </a:cubicBezTo>
                  <a:cubicBezTo>
                    <a:pt x="2091" y="389"/>
                    <a:pt x="2091" y="397"/>
                    <a:pt x="2094" y="403"/>
                  </a:cubicBezTo>
                  <a:lnTo>
                    <a:pt x="2094" y="406"/>
                  </a:lnTo>
                  <a:lnTo>
                    <a:pt x="2094" y="409"/>
                  </a:lnTo>
                  <a:lnTo>
                    <a:pt x="2094" y="420"/>
                  </a:lnTo>
                  <a:cubicBezTo>
                    <a:pt x="2094" y="423"/>
                    <a:pt x="2097" y="426"/>
                    <a:pt x="2097" y="428"/>
                  </a:cubicBezTo>
                  <a:cubicBezTo>
                    <a:pt x="2100" y="440"/>
                    <a:pt x="2102" y="451"/>
                    <a:pt x="2102" y="462"/>
                  </a:cubicBezTo>
                  <a:cubicBezTo>
                    <a:pt x="2105" y="474"/>
                    <a:pt x="2105" y="485"/>
                    <a:pt x="2108" y="496"/>
                  </a:cubicBezTo>
                  <a:lnTo>
                    <a:pt x="2108" y="516"/>
                  </a:lnTo>
                  <a:lnTo>
                    <a:pt x="2108" y="536"/>
                  </a:lnTo>
                  <a:lnTo>
                    <a:pt x="2117" y="615"/>
                  </a:lnTo>
                  <a:cubicBezTo>
                    <a:pt x="2122" y="646"/>
                    <a:pt x="2125" y="674"/>
                    <a:pt x="2128" y="702"/>
                  </a:cubicBezTo>
                  <a:cubicBezTo>
                    <a:pt x="2131" y="730"/>
                    <a:pt x="2136" y="761"/>
                    <a:pt x="2139" y="790"/>
                  </a:cubicBezTo>
                  <a:cubicBezTo>
                    <a:pt x="2139" y="798"/>
                    <a:pt x="2142" y="809"/>
                    <a:pt x="2142" y="823"/>
                  </a:cubicBezTo>
                  <a:cubicBezTo>
                    <a:pt x="2142" y="835"/>
                    <a:pt x="2145" y="849"/>
                    <a:pt x="2145" y="863"/>
                  </a:cubicBezTo>
                  <a:cubicBezTo>
                    <a:pt x="2145" y="877"/>
                    <a:pt x="2148" y="888"/>
                    <a:pt x="2148" y="902"/>
                  </a:cubicBezTo>
                  <a:cubicBezTo>
                    <a:pt x="2148" y="914"/>
                    <a:pt x="2150" y="925"/>
                    <a:pt x="2150" y="933"/>
                  </a:cubicBezTo>
                  <a:cubicBezTo>
                    <a:pt x="2153" y="959"/>
                    <a:pt x="2156" y="984"/>
                    <a:pt x="2156" y="1010"/>
                  </a:cubicBezTo>
                  <a:lnTo>
                    <a:pt x="2165" y="1086"/>
                  </a:lnTo>
                  <a:cubicBezTo>
                    <a:pt x="2165" y="1094"/>
                    <a:pt x="2167" y="1100"/>
                    <a:pt x="2173" y="1103"/>
                  </a:cubicBezTo>
                  <a:cubicBezTo>
                    <a:pt x="2179" y="1106"/>
                    <a:pt x="2184" y="1108"/>
                    <a:pt x="2193" y="1108"/>
                  </a:cubicBezTo>
                  <a:cubicBezTo>
                    <a:pt x="2215" y="1100"/>
                    <a:pt x="2224" y="1089"/>
                    <a:pt x="2221" y="1072"/>
                  </a:cubicBezTo>
                  <a:lnTo>
                    <a:pt x="2213" y="998"/>
                  </a:lnTo>
                  <a:close/>
                  <a:moveTo>
                    <a:pt x="2038" y="1086"/>
                  </a:moveTo>
                  <a:lnTo>
                    <a:pt x="2035" y="1052"/>
                  </a:lnTo>
                  <a:cubicBezTo>
                    <a:pt x="2032" y="1024"/>
                    <a:pt x="2029" y="996"/>
                    <a:pt x="2026" y="970"/>
                  </a:cubicBezTo>
                  <a:cubicBezTo>
                    <a:pt x="2023" y="942"/>
                    <a:pt x="2021" y="914"/>
                    <a:pt x="2018" y="883"/>
                  </a:cubicBezTo>
                  <a:lnTo>
                    <a:pt x="2012" y="832"/>
                  </a:lnTo>
                  <a:lnTo>
                    <a:pt x="2012" y="823"/>
                  </a:lnTo>
                  <a:lnTo>
                    <a:pt x="2012" y="815"/>
                  </a:lnTo>
                  <a:lnTo>
                    <a:pt x="2012" y="804"/>
                  </a:lnTo>
                  <a:lnTo>
                    <a:pt x="2012" y="795"/>
                  </a:lnTo>
                  <a:lnTo>
                    <a:pt x="2012" y="787"/>
                  </a:lnTo>
                  <a:lnTo>
                    <a:pt x="2012" y="778"/>
                  </a:lnTo>
                  <a:lnTo>
                    <a:pt x="2012" y="773"/>
                  </a:lnTo>
                  <a:lnTo>
                    <a:pt x="2012" y="764"/>
                  </a:lnTo>
                  <a:lnTo>
                    <a:pt x="2009" y="730"/>
                  </a:lnTo>
                  <a:cubicBezTo>
                    <a:pt x="2009" y="719"/>
                    <a:pt x="2007" y="708"/>
                    <a:pt x="2007" y="696"/>
                  </a:cubicBezTo>
                  <a:cubicBezTo>
                    <a:pt x="2007" y="685"/>
                    <a:pt x="2004" y="674"/>
                    <a:pt x="2004" y="663"/>
                  </a:cubicBezTo>
                  <a:cubicBezTo>
                    <a:pt x="2001" y="640"/>
                    <a:pt x="2001" y="617"/>
                    <a:pt x="1998" y="598"/>
                  </a:cubicBezTo>
                  <a:cubicBezTo>
                    <a:pt x="1998" y="578"/>
                    <a:pt x="1995" y="558"/>
                    <a:pt x="1995" y="536"/>
                  </a:cubicBezTo>
                  <a:lnTo>
                    <a:pt x="1995" y="524"/>
                  </a:lnTo>
                  <a:lnTo>
                    <a:pt x="1995" y="513"/>
                  </a:lnTo>
                  <a:cubicBezTo>
                    <a:pt x="1995" y="499"/>
                    <a:pt x="1995" y="482"/>
                    <a:pt x="1992" y="468"/>
                  </a:cubicBezTo>
                  <a:cubicBezTo>
                    <a:pt x="1992" y="451"/>
                    <a:pt x="1990" y="434"/>
                    <a:pt x="1990" y="417"/>
                  </a:cubicBezTo>
                  <a:cubicBezTo>
                    <a:pt x="1990" y="409"/>
                    <a:pt x="1986" y="403"/>
                    <a:pt x="1981" y="400"/>
                  </a:cubicBezTo>
                  <a:cubicBezTo>
                    <a:pt x="1975" y="397"/>
                    <a:pt x="1970" y="395"/>
                    <a:pt x="1961" y="395"/>
                  </a:cubicBezTo>
                  <a:cubicBezTo>
                    <a:pt x="1956" y="395"/>
                    <a:pt x="1950" y="397"/>
                    <a:pt x="1944" y="403"/>
                  </a:cubicBezTo>
                  <a:cubicBezTo>
                    <a:pt x="1939" y="409"/>
                    <a:pt x="1939" y="414"/>
                    <a:pt x="1939" y="423"/>
                  </a:cubicBezTo>
                  <a:cubicBezTo>
                    <a:pt x="1942" y="445"/>
                    <a:pt x="1941" y="465"/>
                    <a:pt x="1944" y="485"/>
                  </a:cubicBezTo>
                  <a:cubicBezTo>
                    <a:pt x="1946" y="505"/>
                    <a:pt x="1947" y="522"/>
                    <a:pt x="1947" y="541"/>
                  </a:cubicBezTo>
                  <a:lnTo>
                    <a:pt x="1947" y="538"/>
                  </a:lnTo>
                  <a:cubicBezTo>
                    <a:pt x="1947" y="558"/>
                    <a:pt x="1947" y="578"/>
                    <a:pt x="1950" y="601"/>
                  </a:cubicBezTo>
                  <a:cubicBezTo>
                    <a:pt x="1950" y="620"/>
                    <a:pt x="1953" y="646"/>
                    <a:pt x="1956" y="668"/>
                  </a:cubicBezTo>
                  <a:cubicBezTo>
                    <a:pt x="1959" y="685"/>
                    <a:pt x="1959" y="702"/>
                    <a:pt x="1961" y="719"/>
                  </a:cubicBezTo>
                  <a:cubicBezTo>
                    <a:pt x="1964" y="736"/>
                    <a:pt x="1964" y="753"/>
                    <a:pt x="1964" y="767"/>
                  </a:cubicBezTo>
                  <a:lnTo>
                    <a:pt x="1964" y="775"/>
                  </a:lnTo>
                  <a:lnTo>
                    <a:pt x="1964" y="784"/>
                  </a:lnTo>
                  <a:lnTo>
                    <a:pt x="1964" y="795"/>
                  </a:lnTo>
                  <a:lnTo>
                    <a:pt x="1964" y="801"/>
                  </a:lnTo>
                  <a:lnTo>
                    <a:pt x="1964" y="807"/>
                  </a:lnTo>
                  <a:lnTo>
                    <a:pt x="1970" y="857"/>
                  </a:lnTo>
                  <a:cubicBezTo>
                    <a:pt x="1970" y="863"/>
                    <a:pt x="1970" y="869"/>
                    <a:pt x="1973" y="874"/>
                  </a:cubicBezTo>
                  <a:lnTo>
                    <a:pt x="1973" y="891"/>
                  </a:lnTo>
                  <a:lnTo>
                    <a:pt x="1970" y="883"/>
                  </a:lnTo>
                  <a:cubicBezTo>
                    <a:pt x="1967" y="877"/>
                    <a:pt x="1963" y="869"/>
                    <a:pt x="1961" y="863"/>
                  </a:cubicBezTo>
                  <a:cubicBezTo>
                    <a:pt x="1958" y="857"/>
                    <a:pt x="1956" y="849"/>
                    <a:pt x="1953" y="840"/>
                  </a:cubicBezTo>
                  <a:lnTo>
                    <a:pt x="1942" y="812"/>
                  </a:lnTo>
                  <a:lnTo>
                    <a:pt x="1930" y="787"/>
                  </a:lnTo>
                  <a:lnTo>
                    <a:pt x="1919" y="756"/>
                  </a:lnTo>
                  <a:lnTo>
                    <a:pt x="1911" y="730"/>
                  </a:lnTo>
                  <a:lnTo>
                    <a:pt x="1894" y="694"/>
                  </a:lnTo>
                  <a:cubicBezTo>
                    <a:pt x="1891" y="688"/>
                    <a:pt x="1888" y="686"/>
                    <a:pt x="1885" y="680"/>
                  </a:cubicBezTo>
                  <a:cubicBezTo>
                    <a:pt x="1882" y="675"/>
                    <a:pt x="1882" y="671"/>
                    <a:pt x="1880" y="668"/>
                  </a:cubicBezTo>
                  <a:cubicBezTo>
                    <a:pt x="1880" y="663"/>
                    <a:pt x="1877" y="660"/>
                    <a:pt x="1877" y="654"/>
                  </a:cubicBezTo>
                  <a:cubicBezTo>
                    <a:pt x="1877" y="651"/>
                    <a:pt x="1874" y="646"/>
                    <a:pt x="1874" y="643"/>
                  </a:cubicBezTo>
                  <a:cubicBezTo>
                    <a:pt x="1874" y="637"/>
                    <a:pt x="1871" y="632"/>
                    <a:pt x="1871" y="626"/>
                  </a:cubicBezTo>
                  <a:cubicBezTo>
                    <a:pt x="1868" y="620"/>
                    <a:pt x="1868" y="617"/>
                    <a:pt x="1865" y="615"/>
                  </a:cubicBezTo>
                  <a:lnTo>
                    <a:pt x="1857" y="589"/>
                  </a:lnTo>
                  <a:lnTo>
                    <a:pt x="1846" y="550"/>
                  </a:lnTo>
                  <a:cubicBezTo>
                    <a:pt x="1843" y="536"/>
                    <a:pt x="1840" y="524"/>
                    <a:pt x="1837" y="510"/>
                  </a:cubicBezTo>
                  <a:cubicBezTo>
                    <a:pt x="1834" y="499"/>
                    <a:pt x="1832" y="488"/>
                    <a:pt x="1829" y="482"/>
                  </a:cubicBezTo>
                  <a:lnTo>
                    <a:pt x="1823" y="462"/>
                  </a:lnTo>
                  <a:cubicBezTo>
                    <a:pt x="1820" y="454"/>
                    <a:pt x="1817" y="448"/>
                    <a:pt x="1815" y="443"/>
                  </a:cubicBezTo>
                  <a:cubicBezTo>
                    <a:pt x="1812" y="440"/>
                    <a:pt x="1809" y="434"/>
                    <a:pt x="1803" y="426"/>
                  </a:cubicBezTo>
                  <a:lnTo>
                    <a:pt x="1786" y="406"/>
                  </a:lnTo>
                  <a:cubicBezTo>
                    <a:pt x="1784" y="403"/>
                    <a:pt x="1780" y="403"/>
                    <a:pt x="1775" y="403"/>
                  </a:cubicBezTo>
                  <a:cubicBezTo>
                    <a:pt x="1769" y="403"/>
                    <a:pt x="1767" y="403"/>
                    <a:pt x="1761" y="406"/>
                  </a:cubicBezTo>
                  <a:cubicBezTo>
                    <a:pt x="1755" y="409"/>
                    <a:pt x="1750" y="412"/>
                    <a:pt x="1750" y="417"/>
                  </a:cubicBezTo>
                  <a:cubicBezTo>
                    <a:pt x="1747" y="423"/>
                    <a:pt x="1747" y="428"/>
                    <a:pt x="1747" y="434"/>
                  </a:cubicBezTo>
                  <a:cubicBezTo>
                    <a:pt x="1753" y="479"/>
                    <a:pt x="1755" y="522"/>
                    <a:pt x="1761" y="567"/>
                  </a:cubicBezTo>
                  <a:cubicBezTo>
                    <a:pt x="1767" y="612"/>
                    <a:pt x="1770" y="660"/>
                    <a:pt x="1775" y="713"/>
                  </a:cubicBezTo>
                  <a:cubicBezTo>
                    <a:pt x="1775" y="719"/>
                    <a:pt x="1775" y="728"/>
                    <a:pt x="1778" y="733"/>
                  </a:cubicBezTo>
                  <a:lnTo>
                    <a:pt x="1778" y="750"/>
                  </a:lnTo>
                  <a:cubicBezTo>
                    <a:pt x="1781" y="764"/>
                    <a:pt x="1781" y="778"/>
                    <a:pt x="1781" y="790"/>
                  </a:cubicBezTo>
                  <a:cubicBezTo>
                    <a:pt x="1781" y="804"/>
                    <a:pt x="1784" y="818"/>
                    <a:pt x="1784" y="835"/>
                  </a:cubicBezTo>
                  <a:lnTo>
                    <a:pt x="1784" y="849"/>
                  </a:lnTo>
                  <a:cubicBezTo>
                    <a:pt x="1784" y="854"/>
                    <a:pt x="1784" y="860"/>
                    <a:pt x="1786" y="863"/>
                  </a:cubicBezTo>
                  <a:cubicBezTo>
                    <a:pt x="1786" y="880"/>
                    <a:pt x="1786" y="900"/>
                    <a:pt x="1789" y="919"/>
                  </a:cubicBezTo>
                  <a:cubicBezTo>
                    <a:pt x="1789" y="939"/>
                    <a:pt x="1792" y="959"/>
                    <a:pt x="1795" y="976"/>
                  </a:cubicBezTo>
                  <a:cubicBezTo>
                    <a:pt x="1795" y="981"/>
                    <a:pt x="1798" y="984"/>
                    <a:pt x="1798" y="987"/>
                  </a:cubicBezTo>
                  <a:lnTo>
                    <a:pt x="1798" y="998"/>
                  </a:lnTo>
                  <a:cubicBezTo>
                    <a:pt x="1801" y="1015"/>
                    <a:pt x="1801" y="1032"/>
                    <a:pt x="1803" y="1049"/>
                  </a:cubicBezTo>
                  <a:cubicBezTo>
                    <a:pt x="1806" y="1066"/>
                    <a:pt x="1812" y="1080"/>
                    <a:pt x="1817" y="1097"/>
                  </a:cubicBezTo>
                  <a:cubicBezTo>
                    <a:pt x="1820" y="1103"/>
                    <a:pt x="1826" y="1108"/>
                    <a:pt x="1832" y="1111"/>
                  </a:cubicBezTo>
                  <a:cubicBezTo>
                    <a:pt x="1837" y="1114"/>
                    <a:pt x="1843" y="1114"/>
                    <a:pt x="1851" y="1111"/>
                  </a:cubicBezTo>
                  <a:cubicBezTo>
                    <a:pt x="1857" y="1108"/>
                    <a:pt x="1862" y="1103"/>
                    <a:pt x="1865" y="1094"/>
                  </a:cubicBezTo>
                  <a:cubicBezTo>
                    <a:pt x="1867" y="1086"/>
                    <a:pt x="1868" y="1080"/>
                    <a:pt x="1865" y="1072"/>
                  </a:cubicBezTo>
                  <a:cubicBezTo>
                    <a:pt x="1860" y="1060"/>
                    <a:pt x="1857" y="1049"/>
                    <a:pt x="1854" y="1035"/>
                  </a:cubicBezTo>
                  <a:cubicBezTo>
                    <a:pt x="1851" y="1021"/>
                    <a:pt x="1851" y="1007"/>
                    <a:pt x="1849" y="993"/>
                  </a:cubicBezTo>
                  <a:lnTo>
                    <a:pt x="1846" y="964"/>
                  </a:lnTo>
                  <a:cubicBezTo>
                    <a:pt x="1840" y="928"/>
                    <a:pt x="1837" y="891"/>
                    <a:pt x="1837" y="854"/>
                  </a:cubicBezTo>
                  <a:lnTo>
                    <a:pt x="1834" y="840"/>
                  </a:lnTo>
                  <a:lnTo>
                    <a:pt x="1834" y="832"/>
                  </a:lnTo>
                  <a:lnTo>
                    <a:pt x="1834" y="823"/>
                  </a:lnTo>
                  <a:lnTo>
                    <a:pt x="1829" y="739"/>
                  </a:lnTo>
                  <a:lnTo>
                    <a:pt x="1826" y="699"/>
                  </a:lnTo>
                  <a:lnTo>
                    <a:pt x="1820" y="623"/>
                  </a:lnTo>
                  <a:lnTo>
                    <a:pt x="1829" y="646"/>
                  </a:lnTo>
                  <a:lnTo>
                    <a:pt x="1837" y="674"/>
                  </a:lnTo>
                  <a:lnTo>
                    <a:pt x="1849" y="696"/>
                  </a:lnTo>
                  <a:lnTo>
                    <a:pt x="1849" y="694"/>
                  </a:lnTo>
                  <a:lnTo>
                    <a:pt x="1851" y="705"/>
                  </a:lnTo>
                  <a:cubicBezTo>
                    <a:pt x="1857" y="713"/>
                    <a:pt x="1862" y="725"/>
                    <a:pt x="1865" y="733"/>
                  </a:cubicBezTo>
                  <a:cubicBezTo>
                    <a:pt x="1867" y="742"/>
                    <a:pt x="1871" y="753"/>
                    <a:pt x="1877" y="761"/>
                  </a:cubicBezTo>
                  <a:lnTo>
                    <a:pt x="1888" y="792"/>
                  </a:lnTo>
                  <a:lnTo>
                    <a:pt x="1888" y="795"/>
                  </a:lnTo>
                  <a:lnTo>
                    <a:pt x="1888" y="798"/>
                  </a:lnTo>
                  <a:lnTo>
                    <a:pt x="1899" y="821"/>
                  </a:lnTo>
                  <a:lnTo>
                    <a:pt x="1911" y="849"/>
                  </a:lnTo>
                  <a:lnTo>
                    <a:pt x="1933" y="911"/>
                  </a:lnTo>
                  <a:lnTo>
                    <a:pt x="1950" y="953"/>
                  </a:lnTo>
                  <a:lnTo>
                    <a:pt x="1950" y="950"/>
                  </a:lnTo>
                  <a:lnTo>
                    <a:pt x="1978" y="1029"/>
                  </a:lnTo>
                  <a:lnTo>
                    <a:pt x="1998" y="1083"/>
                  </a:lnTo>
                  <a:cubicBezTo>
                    <a:pt x="2001" y="1100"/>
                    <a:pt x="2009" y="1106"/>
                    <a:pt x="2026" y="1106"/>
                  </a:cubicBezTo>
                  <a:cubicBezTo>
                    <a:pt x="2023" y="1114"/>
                    <a:pt x="2029" y="1111"/>
                    <a:pt x="2032" y="1106"/>
                  </a:cubicBezTo>
                  <a:cubicBezTo>
                    <a:pt x="2038" y="1100"/>
                    <a:pt x="2038" y="1094"/>
                    <a:pt x="2038" y="1086"/>
                  </a:cubicBezTo>
                  <a:close/>
                  <a:moveTo>
                    <a:pt x="1575" y="1179"/>
                  </a:moveTo>
                  <a:cubicBezTo>
                    <a:pt x="1592" y="1176"/>
                    <a:pt x="1609" y="1169"/>
                    <a:pt x="1626" y="1154"/>
                  </a:cubicBezTo>
                  <a:cubicBezTo>
                    <a:pt x="1643" y="1140"/>
                    <a:pt x="1657" y="1120"/>
                    <a:pt x="1662" y="1091"/>
                  </a:cubicBezTo>
                  <a:cubicBezTo>
                    <a:pt x="1668" y="1075"/>
                    <a:pt x="1671" y="1055"/>
                    <a:pt x="1671" y="1035"/>
                  </a:cubicBezTo>
                  <a:cubicBezTo>
                    <a:pt x="1671" y="1015"/>
                    <a:pt x="1671" y="998"/>
                    <a:pt x="1668" y="984"/>
                  </a:cubicBezTo>
                  <a:lnTo>
                    <a:pt x="1654" y="770"/>
                  </a:lnTo>
                  <a:lnTo>
                    <a:pt x="1645" y="671"/>
                  </a:lnTo>
                  <a:lnTo>
                    <a:pt x="1645" y="649"/>
                  </a:lnTo>
                  <a:lnTo>
                    <a:pt x="1645" y="623"/>
                  </a:lnTo>
                  <a:lnTo>
                    <a:pt x="1645" y="620"/>
                  </a:lnTo>
                  <a:lnTo>
                    <a:pt x="1645" y="617"/>
                  </a:lnTo>
                  <a:lnTo>
                    <a:pt x="1645" y="575"/>
                  </a:lnTo>
                  <a:cubicBezTo>
                    <a:pt x="1645" y="561"/>
                    <a:pt x="1645" y="547"/>
                    <a:pt x="1643" y="530"/>
                  </a:cubicBezTo>
                  <a:cubicBezTo>
                    <a:pt x="1640" y="499"/>
                    <a:pt x="1634" y="476"/>
                    <a:pt x="1623" y="454"/>
                  </a:cubicBezTo>
                  <a:cubicBezTo>
                    <a:pt x="1617" y="445"/>
                    <a:pt x="1612" y="443"/>
                    <a:pt x="1603" y="437"/>
                  </a:cubicBezTo>
                  <a:cubicBezTo>
                    <a:pt x="1595" y="434"/>
                    <a:pt x="1588" y="434"/>
                    <a:pt x="1583" y="437"/>
                  </a:cubicBezTo>
                  <a:cubicBezTo>
                    <a:pt x="1577" y="440"/>
                    <a:pt x="1572" y="445"/>
                    <a:pt x="1569" y="454"/>
                  </a:cubicBezTo>
                  <a:cubicBezTo>
                    <a:pt x="1566" y="459"/>
                    <a:pt x="1566" y="468"/>
                    <a:pt x="1569" y="474"/>
                  </a:cubicBezTo>
                  <a:cubicBezTo>
                    <a:pt x="1575" y="482"/>
                    <a:pt x="1578" y="491"/>
                    <a:pt x="1580" y="502"/>
                  </a:cubicBezTo>
                  <a:cubicBezTo>
                    <a:pt x="1583" y="513"/>
                    <a:pt x="1586" y="525"/>
                    <a:pt x="1586" y="536"/>
                  </a:cubicBezTo>
                  <a:cubicBezTo>
                    <a:pt x="1586" y="548"/>
                    <a:pt x="1589" y="561"/>
                    <a:pt x="1589" y="575"/>
                  </a:cubicBezTo>
                  <a:lnTo>
                    <a:pt x="1589" y="615"/>
                  </a:lnTo>
                  <a:lnTo>
                    <a:pt x="1589" y="646"/>
                  </a:lnTo>
                  <a:cubicBezTo>
                    <a:pt x="1589" y="657"/>
                    <a:pt x="1589" y="668"/>
                    <a:pt x="1592" y="677"/>
                  </a:cubicBezTo>
                  <a:lnTo>
                    <a:pt x="1597" y="775"/>
                  </a:lnTo>
                  <a:lnTo>
                    <a:pt x="1609" y="936"/>
                  </a:lnTo>
                  <a:cubicBezTo>
                    <a:pt x="1609" y="945"/>
                    <a:pt x="1612" y="953"/>
                    <a:pt x="1612" y="964"/>
                  </a:cubicBezTo>
                  <a:cubicBezTo>
                    <a:pt x="1612" y="973"/>
                    <a:pt x="1612" y="981"/>
                    <a:pt x="1614" y="993"/>
                  </a:cubicBezTo>
                  <a:cubicBezTo>
                    <a:pt x="1617" y="1038"/>
                    <a:pt x="1614" y="1072"/>
                    <a:pt x="1606" y="1094"/>
                  </a:cubicBezTo>
                  <a:cubicBezTo>
                    <a:pt x="1597" y="1117"/>
                    <a:pt x="1583" y="1131"/>
                    <a:pt x="1561" y="1134"/>
                  </a:cubicBezTo>
                  <a:cubicBezTo>
                    <a:pt x="1541" y="1137"/>
                    <a:pt x="1527" y="1137"/>
                    <a:pt x="1516" y="1128"/>
                  </a:cubicBezTo>
                  <a:cubicBezTo>
                    <a:pt x="1510" y="1122"/>
                    <a:pt x="1503" y="1117"/>
                    <a:pt x="1501" y="1108"/>
                  </a:cubicBezTo>
                  <a:cubicBezTo>
                    <a:pt x="1498" y="1100"/>
                    <a:pt x="1496" y="1089"/>
                    <a:pt x="1493" y="1080"/>
                  </a:cubicBezTo>
                  <a:cubicBezTo>
                    <a:pt x="1490" y="1069"/>
                    <a:pt x="1490" y="1058"/>
                    <a:pt x="1487" y="1049"/>
                  </a:cubicBezTo>
                  <a:cubicBezTo>
                    <a:pt x="1487" y="1038"/>
                    <a:pt x="1485" y="1027"/>
                    <a:pt x="1485" y="1018"/>
                  </a:cubicBezTo>
                  <a:lnTo>
                    <a:pt x="1459" y="784"/>
                  </a:lnTo>
                  <a:cubicBezTo>
                    <a:pt x="1456" y="773"/>
                    <a:pt x="1456" y="759"/>
                    <a:pt x="1453" y="747"/>
                  </a:cubicBezTo>
                  <a:cubicBezTo>
                    <a:pt x="1453" y="736"/>
                    <a:pt x="1451" y="725"/>
                    <a:pt x="1451" y="713"/>
                  </a:cubicBezTo>
                  <a:cubicBezTo>
                    <a:pt x="1448" y="691"/>
                    <a:pt x="1448" y="665"/>
                    <a:pt x="1445" y="643"/>
                  </a:cubicBezTo>
                  <a:lnTo>
                    <a:pt x="1445" y="572"/>
                  </a:lnTo>
                  <a:lnTo>
                    <a:pt x="1442" y="471"/>
                  </a:lnTo>
                  <a:cubicBezTo>
                    <a:pt x="1442" y="462"/>
                    <a:pt x="1439" y="457"/>
                    <a:pt x="1434" y="454"/>
                  </a:cubicBezTo>
                  <a:cubicBezTo>
                    <a:pt x="1428" y="448"/>
                    <a:pt x="1422" y="448"/>
                    <a:pt x="1414" y="448"/>
                  </a:cubicBezTo>
                  <a:cubicBezTo>
                    <a:pt x="1406" y="448"/>
                    <a:pt x="1400" y="451"/>
                    <a:pt x="1397" y="457"/>
                  </a:cubicBezTo>
                  <a:cubicBezTo>
                    <a:pt x="1391" y="462"/>
                    <a:pt x="1391" y="468"/>
                    <a:pt x="1391" y="476"/>
                  </a:cubicBezTo>
                  <a:cubicBezTo>
                    <a:pt x="1391" y="493"/>
                    <a:pt x="1394" y="507"/>
                    <a:pt x="1394" y="524"/>
                  </a:cubicBezTo>
                  <a:lnTo>
                    <a:pt x="1394" y="572"/>
                  </a:lnTo>
                  <a:lnTo>
                    <a:pt x="1394" y="581"/>
                  </a:lnTo>
                  <a:lnTo>
                    <a:pt x="1394" y="589"/>
                  </a:lnTo>
                  <a:cubicBezTo>
                    <a:pt x="1394" y="609"/>
                    <a:pt x="1397" y="632"/>
                    <a:pt x="1397" y="654"/>
                  </a:cubicBezTo>
                  <a:cubicBezTo>
                    <a:pt x="1397" y="677"/>
                    <a:pt x="1400" y="696"/>
                    <a:pt x="1403" y="719"/>
                  </a:cubicBezTo>
                  <a:lnTo>
                    <a:pt x="1408" y="781"/>
                  </a:lnTo>
                  <a:cubicBezTo>
                    <a:pt x="1414" y="818"/>
                    <a:pt x="1417" y="854"/>
                    <a:pt x="1420" y="891"/>
                  </a:cubicBezTo>
                  <a:cubicBezTo>
                    <a:pt x="1422" y="928"/>
                    <a:pt x="1428" y="962"/>
                    <a:pt x="1431" y="993"/>
                  </a:cubicBezTo>
                  <a:lnTo>
                    <a:pt x="1431" y="1001"/>
                  </a:lnTo>
                  <a:lnTo>
                    <a:pt x="1431" y="1010"/>
                  </a:lnTo>
                  <a:cubicBezTo>
                    <a:pt x="1431" y="1021"/>
                    <a:pt x="1434" y="1035"/>
                    <a:pt x="1434" y="1049"/>
                  </a:cubicBezTo>
                  <a:cubicBezTo>
                    <a:pt x="1437" y="1063"/>
                    <a:pt x="1437" y="1077"/>
                    <a:pt x="1442" y="1091"/>
                  </a:cubicBezTo>
                  <a:cubicBezTo>
                    <a:pt x="1445" y="1106"/>
                    <a:pt x="1451" y="1117"/>
                    <a:pt x="1456" y="1131"/>
                  </a:cubicBezTo>
                  <a:cubicBezTo>
                    <a:pt x="1462" y="1142"/>
                    <a:pt x="1470" y="1154"/>
                    <a:pt x="1485" y="1162"/>
                  </a:cubicBezTo>
                  <a:cubicBezTo>
                    <a:pt x="1504" y="1176"/>
                    <a:pt x="1530" y="1182"/>
                    <a:pt x="1558" y="1179"/>
                  </a:cubicBezTo>
                  <a:cubicBezTo>
                    <a:pt x="1564" y="1182"/>
                    <a:pt x="1566" y="1182"/>
                    <a:pt x="1569" y="1182"/>
                  </a:cubicBezTo>
                  <a:cubicBezTo>
                    <a:pt x="1572" y="1182"/>
                    <a:pt x="1575" y="1182"/>
                    <a:pt x="1575" y="1179"/>
                  </a:cubicBezTo>
                  <a:close/>
                  <a:moveTo>
                    <a:pt x="1338" y="1156"/>
                  </a:moveTo>
                  <a:cubicBezTo>
                    <a:pt x="1335" y="1139"/>
                    <a:pt x="1331" y="1114"/>
                    <a:pt x="1329" y="1080"/>
                  </a:cubicBezTo>
                  <a:cubicBezTo>
                    <a:pt x="1326" y="1046"/>
                    <a:pt x="1320" y="1010"/>
                    <a:pt x="1315" y="967"/>
                  </a:cubicBezTo>
                  <a:cubicBezTo>
                    <a:pt x="1309" y="925"/>
                    <a:pt x="1304" y="880"/>
                    <a:pt x="1298" y="832"/>
                  </a:cubicBezTo>
                  <a:cubicBezTo>
                    <a:pt x="1293" y="784"/>
                    <a:pt x="1287" y="739"/>
                    <a:pt x="1281" y="694"/>
                  </a:cubicBezTo>
                  <a:cubicBezTo>
                    <a:pt x="1276" y="649"/>
                    <a:pt x="1270" y="606"/>
                    <a:pt x="1264" y="567"/>
                  </a:cubicBezTo>
                  <a:cubicBezTo>
                    <a:pt x="1259" y="527"/>
                    <a:pt x="1256" y="493"/>
                    <a:pt x="1250" y="468"/>
                  </a:cubicBezTo>
                  <a:cubicBezTo>
                    <a:pt x="1250" y="462"/>
                    <a:pt x="1248" y="457"/>
                    <a:pt x="1242" y="454"/>
                  </a:cubicBezTo>
                  <a:cubicBezTo>
                    <a:pt x="1239" y="448"/>
                    <a:pt x="1233" y="445"/>
                    <a:pt x="1228" y="445"/>
                  </a:cubicBezTo>
                  <a:cubicBezTo>
                    <a:pt x="1214" y="443"/>
                    <a:pt x="1202" y="448"/>
                    <a:pt x="1200" y="459"/>
                  </a:cubicBezTo>
                  <a:cubicBezTo>
                    <a:pt x="1194" y="474"/>
                    <a:pt x="1188" y="496"/>
                    <a:pt x="1183" y="524"/>
                  </a:cubicBezTo>
                  <a:cubicBezTo>
                    <a:pt x="1177" y="553"/>
                    <a:pt x="1171" y="586"/>
                    <a:pt x="1168" y="623"/>
                  </a:cubicBezTo>
                  <a:lnTo>
                    <a:pt x="1168" y="640"/>
                  </a:lnTo>
                  <a:cubicBezTo>
                    <a:pt x="1166" y="663"/>
                    <a:pt x="1163" y="685"/>
                    <a:pt x="1157" y="708"/>
                  </a:cubicBezTo>
                  <a:cubicBezTo>
                    <a:pt x="1154" y="730"/>
                    <a:pt x="1152" y="750"/>
                    <a:pt x="1146" y="770"/>
                  </a:cubicBezTo>
                  <a:lnTo>
                    <a:pt x="1132" y="730"/>
                  </a:lnTo>
                  <a:lnTo>
                    <a:pt x="1132" y="733"/>
                  </a:lnTo>
                  <a:lnTo>
                    <a:pt x="1129" y="728"/>
                  </a:lnTo>
                  <a:cubicBezTo>
                    <a:pt x="1129" y="722"/>
                    <a:pt x="1126" y="719"/>
                    <a:pt x="1123" y="713"/>
                  </a:cubicBezTo>
                  <a:lnTo>
                    <a:pt x="1109" y="665"/>
                  </a:lnTo>
                  <a:lnTo>
                    <a:pt x="1104" y="640"/>
                  </a:lnTo>
                  <a:cubicBezTo>
                    <a:pt x="1101" y="637"/>
                    <a:pt x="1101" y="634"/>
                    <a:pt x="1101" y="634"/>
                  </a:cubicBezTo>
                  <a:cubicBezTo>
                    <a:pt x="1098" y="629"/>
                    <a:pt x="1098" y="626"/>
                    <a:pt x="1098" y="626"/>
                  </a:cubicBezTo>
                  <a:cubicBezTo>
                    <a:pt x="1095" y="623"/>
                    <a:pt x="1095" y="623"/>
                    <a:pt x="1095" y="620"/>
                  </a:cubicBezTo>
                  <a:lnTo>
                    <a:pt x="1095" y="617"/>
                  </a:lnTo>
                  <a:lnTo>
                    <a:pt x="1092" y="606"/>
                  </a:lnTo>
                  <a:lnTo>
                    <a:pt x="1087" y="584"/>
                  </a:lnTo>
                  <a:cubicBezTo>
                    <a:pt x="1081" y="570"/>
                    <a:pt x="1075" y="558"/>
                    <a:pt x="1073" y="547"/>
                  </a:cubicBezTo>
                  <a:cubicBezTo>
                    <a:pt x="1070" y="538"/>
                    <a:pt x="1067" y="530"/>
                    <a:pt x="1061" y="524"/>
                  </a:cubicBezTo>
                  <a:lnTo>
                    <a:pt x="1053" y="513"/>
                  </a:lnTo>
                  <a:cubicBezTo>
                    <a:pt x="1050" y="510"/>
                    <a:pt x="1047" y="507"/>
                    <a:pt x="1047" y="505"/>
                  </a:cubicBezTo>
                  <a:cubicBezTo>
                    <a:pt x="1044" y="502"/>
                    <a:pt x="1044" y="499"/>
                    <a:pt x="1042" y="499"/>
                  </a:cubicBezTo>
                  <a:cubicBezTo>
                    <a:pt x="1039" y="493"/>
                    <a:pt x="1032" y="491"/>
                    <a:pt x="1027" y="491"/>
                  </a:cubicBezTo>
                  <a:cubicBezTo>
                    <a:pt x="1021" y="491"/>
                    <a:pt x="1015" y="491"/>
                    <a:pt x="1010" y="493"/>
                  </a:cubicBezTo>
                  <a:cubicBezTo>
                    <a:pt x="1004" y="496"/>
                    <a:pt x="1002" y="500"/>
                    <a:pt x="999" y="505"/>
                  </a:cubicBezTo>
                  <a:cubicBezTo>
                    <a:pt x="996" y="511"/>
                    <a:pt x="996" y="516"/>
                    <a:pt x="996" y="522"/>
                  </a:cubicBezTo>
                  <a:lnTo>
                    <a:pt x="996" y="524"/>
                  </a:lnTo>
                  <a:lnTo>
                    <a:pt x="996" y="527"/>
                  </a:lnTo>
                  <a:lnTo>
                    <a:pt x="996" y="530"/>
                  </a:lnTo>
                  <a:lnTo>
                    <a:pt x="996" y="533"/>
                  </a:lnTo>
                  <a:lnTo>
                    <a:pt x="996" y="544"/>
                  </a:lnTo>
                  <a:lnTo>
                    <a:pt x="996" y="555"/>
                  </a:lnTo>
                  <a:lnTo>
                    <a:pt x="996" y="575"/>
                  </a:lnTo>
                  <a:cubicBezTo>
                    <a:pt x="996" y="584"/>
                    <a:pt x="999" y="589"/>
                    <a:pt x="999" y="595"/>
                  </a:cubicBezTo>
                  <a:cubicBezTo>
                    <a:pt x="999" y="603"/>
                    <a:pt x="1002" y="615"/>
                    <a:pt x="1002" y="626"/>
                  </a:cubicBezTo>
                  <a:cubicBezTo>
                    <a:pt x="1005" y="637"/>
                    <a:pt x="1005" y="646"/>
                    <a:pt x="1008" y="654"/>
                  </a:cubicBezTo>
                  <a:cubicBezTo>
                    <a:pt x="1008" y="657"/>
                    <a:pt x="1008" y="660"/>
                    <a:pt x="1010" y="665"/>
                  </a:cubicBezTo>
                  <a:cubicBezTo>
                    <a:pt x="1010" y="668"/>
                    <a:pt x="1010" y="674"/>
                    <a:pt x="1013" y="677"/>
                  </a:cubicBezTo>
                  <a:cubicBezTo>
                    <a:pt x="1013" y="682"/>
                    <a:pt x="1016" y="691"/>
                    <a:pt x="1016" y="696"/>
                  </a:cubicBezTo>
                  <a:cubicBezTo>
                    <a:pt x="1016" y="702"/>
                    <a:pt x="1019" y="708"/>
                    <a:pt x="1019" y="716"/>
                  </a:cubicBezTo>
                  <a:lnTo>
                    <a:pt x="1025" y="775"/>
                  </a:lnTo>
                  <a:cubicBezTo>
                    <a:pt x="1027" y="790"/>
                    <a:pt x="1030" y="804"/>
                    <a:pt x="1030" y="821"/>
                  </a:cubicBezTo>
                  <a:cubicBezTo>
                    <a:pt x="1033" y="835"/>
                    <a:pt x="1033" y="849"/>
                    <a:pt x="1036" y="866"/>
                  </a:cubicBezTo>
                  <a:lnTo>
                    <a:pt x="1044" y="950"/>
                  </a:lnTo>
                  <a:cubicBezTo>
                    <a:pt x="1047" y="979"/>
                    <a:pt x="1050" y="1007"/>
                    <a:pt x="1056" y="1035"/>
                  </a:cubicBezTo>
                  <a:lnTo>
                    <a:pt x="1064" y="1089"/>
                  </a:lnTo>
                  <a:lnTo>
                    <a:pt x="1073" y="1131"/>
                  </a:lnTo>
                  <a:cubicBezTo>
                    <a:pt x="1075" y="1145"/>
                    <a:pt x="1078" y="1159"/>
                    <a:pt x="1078" y="1173"/>
                  </a:cubicBezTo>
                  <a:cubicBezTo>
                    <a:pt x="1078" y="1182"/>
                    <a:pt x="1081" y="1187"/>
                    <a:pt x="1087" y="1190"/>
                  </a:cubicBezTo>
                  <a:cubicBezTo>
                    <a:pt x="1092" y="1193"/>
                    <a:pt x="1098" y="1199"/>
                    <a:pt x="1106" y="1196"/>
                  </a:cubicBezTo>
                  <a:cubicBezTo>
                    <a:pt x="1112" y="1196"/>
                    <a:pt x="1118" y="1193"/>
                    <a:pt x="1123" y="1185"/>
                  </a:cubicBezTo>
                  <a:cubicBezTo>
                    <a:pt x="1129" y="1179"/>
                    <a:pt x="1129" y="1173"/>
                    <a:pt x="1129" y="1165"/>
                  </a:cubicBezTo>
                  <a:cubicBezTo>
                    <a:pt x="1126" y="1151"/>
                    <a:pt x="1125" y="1134"/>
                    <a:pt x="1123" y="1120"/>
                  </a:cubicBezTo>
                  <a:cubicBezTo>
                    <a:pt x="1120" y="1106"/>
                    <a:pt x="1118" y="1089"/>
                    <a:pt x="1115" y="1075"/>
                  </a:cubicBezTo>
                  <a:cubicBezTo>
                    <a:pt x="1112" y="1066"/>
                    <a:pt x="1112" y="1058"/>
                    <a:pt x="1109" y="1049"/>
                  </a:cubicBezTo>
                  <a:cubicBezTo>
                    <a:pt x="1106" y="1041"/>
                    <a:pt x="1106" y="1032"/>
                    <a:pt x="1106" y="1024"/>
                  </a:cubicBezTo>
                  <a:cubicBezTo>
                    <a:pt x="1104" y="1004"/>
                    <a:pt x="1101" y="987"/>
                    <a:pt x="1098" y="967"/>
                  </a:cubicBezTo>
                  <a:cubicBezTo>
                    <a:pt x="1095" y="948"/>
                    <a:pt x="1092" y="931"/>
                    <a:pt x="1092" y="911"/>
                  </a:cubicBezTo>
                  <a:cubicBezTo>
                    <a:pt x="1092" y="902"/>
                    <a:pt x="1089" y="892"/>
                    <a:pt x="1089" y="883"/>
                  </a:cubicBezTo>
                  <a:cubicBezTo>
                    <a:pt x="1089" y="875"/>
                    <a:pt x="1087" y="863"/>
                    <a:pt x="1087" y="854"/>
                  </a:cubicBezTo>
                  <a:lnTo>
                    <a:pt x="1078" y="764"/>
                  </a:lnTo>
                  <a:cubicBezTo>
                    <a:pt x="1078" y="759"/>
                    <a:pt x="1078" y="753"/>
                    <a:pt x="1075" y="750"/>
                  </a:cubicBezTo>
                  <a:cubicBezTo>
                    <a:pt x="1075" y="744"/>
                    <a:pt x="1073" y="742"/>
                    <a:pt x="1073" y="736"/>
                  </a:cubicBezTo>
                  <a:lnTo>
                    <a:pt x="1073" y="728"/>
                  </a:lnTo>
                  <a:lnTo>
                    <a:pt x="1078" y="747"/>
                  </a:lnTo>
                  <a:lnTo>
                    <a:pt x="1081" y="756"/>
                  </a:lnTo>
                  <a:lnTo>
                    <a:pt x="1092" y="787"/>
                  </a:lnTo>
                  <a:cubicBezTo>
                    <a:pt x="1095" y="790"/>
                    <a:pt x="1095" y="792"/>
                    <a:pt x="1095" y="798"/>
                  </a:cubicBezTo>
                  <a:lnTo>
                    <a:pt x="1104" y="826"/>
                  </a:lnTo>
                  <a:cubicBezTo>
                    <a:pt x="1106" y="829"/>
                    <a:pt x="1109" y="835"/>
                    <a:pt x="1115" y="846"/>
                  </a:cubicBezTo>
                  <a:cubicBezTo>
                    <a:pt x="1121" y="854"/>
                    <a:pt x="1126" y="863"/>
                    <a:pt x="1132" y="866"/>
                  </a:cubicBezTo>
                  <a:lnTo>
                    <a:pt x="1129" y="866"/>
                  </a:lnTo>
                  <a:cubicBezTo>
                    <a:pt x="1135" y="871"/>
                    <a:pt x="1143" y="874"/>
                    <a:pt x="1154" y="871"/>
                  </a:cubicBezTo>
                  <a:cubicBezTo>
                    <a:pt x="1157" y="871"/>
                    <a:pt x="1160" y="869"/>
                    <a:pt x="1163" y="866"/>
                  </a:cubicBezTo>
                  <a:cubicBezTo>
                    <a:pt x="1166" y="863"/>
                    <a:pt x="1168" y="863"/>
                    <a:pt x="1168" y="860"/>
                  </a:cubicBezTo>
                  <a:cubicBezTo>
                    <a:pt x="1177" y="840"/>
                    <a:pt x="1185" y="812"/>
                    <a:pt x="1191" y="778"/>
                  </a:cubicBezTo>
                  <a:cubicBezTo>
                    <a:pt x="1197" y="744"/>
                    <a:pt x="1202" y="708"/>
                    <a:pt x="1208" y="668"/>
                  </a:cubicBezTo>
                  <a:lnTo>
                    <a:pt x="1214" y="643"/>
                  </a:lnTo>
                  <a:lnTo>
                    <a:pt x="1214" y="637"/>
                  </a:lnTo>
                  <a:cubicBezTo>
                    <a:pt x="1219" y="685"/>
                    <a:pt x="1228" y="736"/>
                    <a:pt x="1233" y="787"/>
                  </a:cubicBezTo>
                  <a:cubicBezTo>
                    <a:pt x="1239" y="840"/>
                    <a:pt x="1247" y="891"/>
                    <a:pt x="1253" y="939"/>
                  </a:cubicBezTo>
                  <a:cubicBezTo>
                    <a:pt x="1258" y="987"/>
                    <a:pt x="1264" y="1032"/>
                    <a:pt x="1270" y="1069"/>
                  </a:cubicBezTo>
                  <a:cubicBezTo>
                    <a:pt x="1276" y="1108"/>
                    <a:pt x="1279" y="1139"/>
                    <a:pt x="1281" y="1159"/>
                  </a:cubicBezTo>
                  <a:cubicBezTo>
                    <a:pt x="1281" y="1168"/>
                    <a:pt x="1284" y="1173"/>
                    <a:pt x="1290" y="1176"/>
                  </a:cubicBezTo>
                  <a:cubicBezTo>
                    <a:pt x="1295" y="1182"/>
                    <a:pt x="1301" y="1182"/>
                    <a:pt x="1310" y="1182"/>
                  </a:cubicBezTo>
                  <a:cubicBezTo>
                    <a:pt x="1321" y="1185"/>
                    <a:pt x="1326" y="1182"/>
                    <a:pt x="1332" y="1176"/>
                  </a:cubicBezTo>
                  <a:cubicBezTo>
                    <a:pt x="1337" y="1170"/>
                    <a:pt x="1341" y="1165"/>
                    <a:pt x="1338" y="1156"/>
                  </a:cubicBezTo>
                  <a:close/>
                  <a:moveTo>
                    <a:pt x="963" y="1196"/>
                  </a:moveTo>
                  <a:cubicBezTo>
                    <a:pt x="960" y="1179"/>
                    <a:pt x="957" y="1154"/>
                    <a:pt x="954" y="1120"/>
                  </a:cubicBezTo>
                  <a:cubicBezTo>
                    <a:pt x="951" y="1086"/>
                    <a:pt x="946" y="1050"/>
                    <a:pt x="940" y="1007"/>
                  </a:cubicBezTo>
                  <a:cubicBezTo>
                    <a:pt x="934" y="965"/>
                    <a:pt x="929" y="919"/>
                    <a:pt x="923" y="871"/>
                  </a:cubicBezTo>
                  <a:cubicBezTo>
                    <a:pt x="917" y="823"/>
                    <a:pt x="912" y="778"/>
                    <a:pt x="906" y="733"/>
                  </a:cubicBezTo>
                  <a:cubicBezTo>
                    <a:pt x="900" y="688"/>
                    <a:pt x="895" y="646"/>
                    <a:pt x="889" y="606"/>
                  </a:cubicBezTo>
                  <a:cubicBezTo>
                    <a:pt x="883" y="567"/>
                    <a:pt x="881" y="533"/>
                    <a:pt x="875" y="507"/>
                  </a:cubicBezTo>
                  <a:cubicBezTo>
                    <a:pt x="875" y="502"/>
                    <a:pt x="872" y="496"/>
                    <a:pt x="867" y="493"/>
                  </a:cubicBezTo>
                  <a:cubicBezTo>
                    <a:pt x="864" y="488"/>
                    <a:pt x="858" y="485"/>
                    <a:pt x="852" y="485"/>
                  </a:cubicBezTo>
                  <a:cubicBezTo>
                    <a:pt x="838" y="482"/>
                    <a:pt x="827" y="488"/>
                    <a:pt x="824" y="499"/>
                  </a:cubicBezTo>
                  <a:cubicBezTo>
                    <a:pt x="819" y="513"/>
                    <a:pt x="812" y="536"/>
                    <a:pt x="807" y="564"/>
                  </a:cubicBezTo>
                  <a:cubicBezTo>
                    <a:pt x="801" y="592"/>
                    <a:pt x="796" y="626"/>
                    <a:pt x="793" y="663"/>
                  </a:cubicBezTo>
                  <a:lnTo>
                    <a:pt x="793" y="680"/>
                  </a:lnTo>
                  <a:cubicBezTo>
                    <a:pt x="790" y="702"/>
                    <a:pt x="788" y="725"/>
                    <a:pt x="782" y="747"/>
                  </a:cubicBezTo>
                  <a:cubicBezTo>
                    <a:pt x="779" y="770"/>
                    <a:pt x="776" y="790"/>
                    <a:pt x="771" y="809"/>
                  </a:cubicBezTo>
                  <a:lnTo>
                    <a:pt x="757" y="770"/>
                  </a:lnTo>
                  <a:lnTo>
                    <a:pt x="757" y="773"/>
                  </a:lnTo>
                  <a:lnTo>
                    <a:pt x="754" y="767"/>
                  </a:lnTo>
                  <a:cubicBezTo>
                    <a:pt x="754" y="761"/>
                    <a:pt x="751" y="759"/>
                    <a:pt x="748" y="753"/>
                  </a:cubicBezTo>
                  <a:lnTo>
                    <a:pt x="734" y="705"/>
                  </a:lnTo>
                  <a:lnTo>
                    <a:pt x="728" y="680"/>
                  </a:lnTo>
                  <a:cubicBezTo>
                    <a:pt x="725" y="677"/>
                    <a:pt x="725" y="674"/>
                    <a:pt x="725" y="674"/>
                  </a:cubicBezTo>
                  <a:cubicBezTo>
                    <a:pt x="723" y="668"/>
                    <a:pt x="723" y="665"/>
                    <a:pt x="723" y="665"/>
                  </a:cubicBezTo>
                  <a:cubicBezTo>
                    <a:pt x="720" y="663"/>
                    <a:pt x="720" y="663"/>
                    <a:pt x="720" y="660"/>
                  </a:cubicBezTo>
                  <a:lnTo>
                    <a:pt x="720" y="657"/>
                  </a:lnTo>
                  <a:lnTo>
                    <a:pt x="717" y="646"/>
                  </a:lnTo>
                  <a:lnTo>
                    <a:pt x="711" y="623"/>
                  </a:lnTo>
                  <a:cubicBezTo>
                    <a:pt x="706" y="609"/>
                    <a:pt x="700" y="598"/>
                    <a:pt x="697" y="586"/>
                  </a:cubicBezTo>
                  <a:cubicBezTo>
                    <a:pt x="694" y="578"/>
                    <a:pt x="692" y="570"/>
                    <a:pt x="686" y="564"/>
                  </a:cubicBezTo>
                  <a:lnTo>
                    <a:pt x="678" y="553"/>
                  </a:lnTo>
                  <a:cubicBezTo>
                    <a:pt x="675" y="550"/>
                    <a:pt x="675" y="547"/>
                    <a:pt x="672" y="544"/>
                  </a:cubicBezTo>
                  <a:cubicBezTo>
                    <a:pt x="669" y="541"/>
                    <a:pt x="669" y="538"/>
                    <a:pt x="666" y="538"/>
                  </a:cubicBezTo>
                  <a:cubicBezTo>
                    <a:pt x="663" y="533"/>
                    <a:pt x="658" y="530"/>
                    <a:pt x="652" y="530"/>
                  </a:cubicBezTo>
                  <a:cubicBezTo>
                    <a:pt x="646" y="530"/>
                    <a:pt x="640" y="530"/>
                    <a:pt x="635" y="533"/>
                  </a:cubicBezTo>
                  <a:cubicBezTo>
                    <a:pt x="629" y="536"/>
                    <a:pt x="627" y="538"/>
                    <a:pt x="624" y="544"/>
                  </a:cubicBezTo>
                  <a:cubicBezTo>
                    <a:pt x="621" y="550"/>
                    <a:pt x="621" y="555"/>
                    <a:pt x="621" y="561"/>
                  </a:cubicBezTo>
                  <a:lnTo>
                    <a:pt x="621" y="564"/>
                  </a:lnTo>
                  <a:lnTo>
                    <a:pt x="621" y="567"/>
                  </a:lnTo>
                  <a:lnTo>
                    <a:pt x="621" y="570"/>
                  </a:lnTo>
                  <a:lnTo>
                    <a:pt x="621" y="572"/>
                  </a:lnTo>
                  <a:lnTo>
                    <a:pt x="621" y="584"/>
                  </a:lnTo>
                  <a:lnTo>
                    <a:pt x="621" y="595"/>
                  </a:lnTo>
                  <a:lnTo>
                    <a:pt x="621" y="615"/>
                  </a:lnTo>
                  <a:cubicBezTo>
                    <a:pt x="621" y="623"/>
                    <a:pt x="624" y="629"/>
                    <a:pt x="624" y="634"/>
                  </a:cubicBezTo>
                  <a:cubicBezTo>
                    <a:pt x="624" y="643"/>
                    <a:pt x="627" y="654"/>
                    <a:pt x="627" y="665"/>
                  </a:cubicBezTo>
                  <a:cubicBezTo>
                    <a:pt x="627" y="677"/>
                    <a:pt x="630" y="685"/>
                    <a:pt x="632" y="694"/>
                  </a:cubicBezTo>
                  <a:cubicBezTo>
                    <a:pt x="632" y="696"/>
                    <a:pt x="632" y="699"/>
                    <a:pt x="635" y="705"/>
                  </a:cubicBezTo>
                  <a:cubicBezTo>
                    <a:pt x="635" y="708"/>
                    <a:pt x="635" y="713"/>
                    <a:pt x="638" y="716"/>
                  </a:cubicBezTo>
                  <a:cubicBezTo>
                    <a:pt x="638" y="725"/>
                    <a:pt x="641" y="730"/>
                    <a:pt x="641" y="736"/>
                  </a:cubicBezTo>
                  <a:cubicBezTo>
                    <a:pt x="641" y="742"/>
                    <a:pt x="644" y="747"/>
                    <a:pt x="644" y="756"/>
                  </a:cubicBezTo>
                  <a:lnTo>
                    <a:pt x="649" y="815"/>
                  </a:lnTo>
                  <a:cubicBezTo>
                    <a:pt x="652" y="829"/>
                    <a:pt x="655" y="843"/>
                    <a:pt x="655" y="860"/>
                  </a:cubicBezTo>
                  <a:cubicBezTo>
                    <a:pt x="655" y="877"/>
                    <a:pt x="658" y="888"/>
                    <a:pt x="661" y="905"/>
                  </a:cubicBezTo>
                  <a:lnTo>
                    <a:pt x="669" y="990"/>
                  </a:lnTo>
                  <a:cubicBezTo>
                    <a:pt x="672" y="1018"/>
                    <a:pt x="675" y="1046"/>
                    <a:pt x="680" y="1075"/>
                  </a:cubicBezTo>
                  <a:lnTo>
                    <a:pt x="689" y="1128"/>
                  </a:lnTo>
                  <a:lnTo>
                    <a:pt x="697" y="1170"/>
                  </a:lnTo>
                  <a:cubicBezTo>
                    <a:pt x="700" y="1185"/>
                    <a:pt x="703" y="1199"/>
                    <a:pt x="703" y="1213"/>
                  </a:cubicBezTo>
                  <a:cubicBezTo>
                    <a:pt x="703" y="1221"/>
                    <a:pt x="706" y="1227"/>
                    <a:pt x="711" y="1230"/>
                  </a:cubicBezTo>
                  <a:cubicBezTo>
                    <a:pt x="717" y="1235"/>
                    <a:pt x="723" y="1238"/>
                    <a:pt x="731" y="1235"/>
                  </a:cubicBezTo>
                  <a:cubicBezTo>
                    <a:pt x="737" y="1235"/>
                    <a:pt x="742" y="1233"/>
                    <a:pt x="748" y="1224"/>
                  </a:cubicBezTo>
                  <a:cubicBezTo>
                    <a:pt x="754" y="1218"/>
                    <a:pt x="754" y="1213"/>
                    <a:pt x="754" y="1204"/>
                  </a:cubicBezTo>
                  <a:cubicBezTo>
                    <a:pt x="751" y="1190"/>
                    <a:pt x="751" y="1173"/>
                    <a:pt x="748" y="1159"/>
                  </a:cubicBezTo>
                  <a:cubicBezTo>
                    <a:pt x="745" y="1145"/>
                    <a:pt x="742" y="1128"/>
                    <a:pt x="740" y="1114"/>
                  </a:cubicBezTo>
                  <a:cubicBezTo>
                    <a:pt x="737" y="1106"/>
                    <a:pt x="737" y="1097"/>
                    <a:pt x="734" y="1089"/>
                  </a:cubicBezTo>
                  <a:cubicBezTo>
                    <a:pt x="731" y="1080"/>
                    <a:pt x="731" y="1072"/>
                    <a:pt x="731" y="1063"/>
                  </a:cubicBezTo>
                  <a:cubicBezTo>
                    <a:pt x="728" y="1043"/>
                    <a:pt x="725" y="1027"/>
                    <a:pt x="723" y="1007"/>
                  </a:cubicBezTo>
                  <a:cubicBezTo>
                    <a:pt x="720" y="987"/>
                    <a:pt x="717" y="970"/>
                    <a:pt x="717" y="950"/>
                  </a:cubicBezTo>
                  <a:cubicBezTo>
                    <a:pt x="717" y="942"/>
                    <a:pt x="714" y="931"/>
                    <a:pt x="714" y="922"/>
                  </a:cubicBezTo>
                  <a:cubicBezTo>
                    <a:pt x="714" y="914"/>
                    <a:pt x="711" y="902"/>
                    <a:pt x="711" y="894"/>
                  </a:cubicBezTo>
                  <a:lnTo>
                    <a:pt x="703" y="804"/>
                  </a:lnTo>
                  <a:cubicBezTo>
                    <a:pt x="703" y="798"/>
                    <a:pt x="703" y="792"/>
                    <a:pt x="700" y="790"/>
                  </a:cubicBezTo>
                  <a:cubicBezTo>
                    <a:pt x="700" y="784"/>
                    <a:pt x="697" y="781"/>
                    <a:pt x="697" y="775"/>
                  </a:cubicBezTo>
                  <a:lnTo>
                    <a:pt x="697" y="767"/>
                  </a:lnTo>
                  <a:lnTo>
                    <a:pt x="703" y="787"/>
                  </a:lnTo>
                  <a:lnTo>
                    <a:pt x="706" y="795"/>
                  </a:lnTo>
                  <a:lnTo>
                    <a:pt x="717" y="826"/>
                  </a:lnTo>
                  <a:cubicBezTo>
                    <a:pt x="720" y="829"/>
                    <a:pt x="720" y="832"/>
                    <a:pt x="720" y="838"/>
                  </a:cubicBezTo>
                  <a:lnTo>
                    <a:pt x="728" y="866"/>
                  </a:lnTo>
                  <a:cubicBezTo>
                    <a:pt x="731" y="869"/>
                    <a:pt x="734" y="874"/>
                    <a:pt x="740" y="886"/>
                  </a:cubicBezTo>
                  <a:cubicBezTo>
                    <a:pt x="745" y="894"/>
                    <a:pt x="751" y="902"/>
                    <a:pt x="757" y="905"/>
                  </a:cubicBezTo>
                  <a:lnTo>
                    <a:pt x="754" y="905"/>
                  </a:lnTo>
                  <a:cubicBezTo>
                    <a:pt x="759" y="911"/>
                    <a:pt x="768" y="914"/>
                    <a:pt x="779" y="911"/>
                  </a:cubicBezTo>
                  <a:cubicBezTo>
                    <a:pt x="782" y="911"/>
                    <a:pt x="785" y="908"/>
                    <a:pt x="788" y="905"/>
                  </a:cubicBezTo>
                  <a:cubicBezTo>
                    <a:pt x="790" y="902"/>
                    <a:pt x="793" y="902"/>
                    <a:pt x="793" y="900"/>
                  </a:cubicBezTo>
                  <a:cubicBezTo>
                    <a:pt x="802" y="880"/>
                    <a:pt x="810" y="852"/>
                    <a:pt x="816" y="818"/>
                  </a:cubicBezTo>
                  <a:cubicBezTo>
                    <a:pt x="821" y="784"/>
                    <a:pt x="827" y="747"/>
                    <a:pt x="833" y="708"/>
                  </a:cubicBezTo>
                  <a:lnTo>
                    <a:pt x="838" y="682"/>
                  </a:lnTo>
                  <a:lnTo>
                    <a:pt x="838" y="677"/>
                  </a:lnTo>
                  <a:cubicBezTo>
                    <a:pt x="844" y="725"/>
                    <a:pt x="852" y="775"/>
                    <a:pt x="858" y="826"/>
                  </a:cubicBezTo>
                  <a:cubicBezTo>
                    <a:pt x="864" y="880"/>
                    <a:pt x="872" y="931"/>
                    <a:pt x="878" y="979"/>
                  </a:cubicBezTo>
                  <a:cubicBezTo>
                    <a:pt x="883" y="1027"/>
                    <a:pt x="889" y="1072"/>
                    <a:pt x="895" y="1108"/>
                  </a:cubicBezTo>
                  <a:cubicBezTo>
                    <a:pt x="900" y="1148"/>
                    <a:pt x="903" y="1179"/>
                    <a:pt x="906" y="1199"/>
                  </a:cubicBezTo>
                  <a:cubicBezTo>
                    <a:pt x="906" y="1207"/>
                    <a:pt x="909" y="1213"/>
                    <a:pt x="915" y="1216"/>
                  </a:cubicBezTo>
                  <a:cubicBezTo>
                    <a:pt x="920" y="1221"/>
                    <a:pt x="926" y="1221"/>
                    <a:pt x="934" y="1221"/>
                  </a:cubicBezTo>
                  <a:cubicBezTo>
                    <a:pt x="946" y="1224"/>
                    <a:pt x="951" y="1221"/>
                    <a:pt x="957" y="1216"/>
                  </a:cubicBezTo>
                  <a:cubicBezTo>
                    <a:pt x="963" y="1210"/>
                    <a:pt x="965" y="1204"/>
                    <a:pt x="963" y="1196"/>
                  </a:cubicBezTo>
                  <a:close/>
                  <a:moveTo>
                    <a:pt x="401" y="581"/>
                  </a:moveTo>
                  <a:cubicBezTo>
                    <a:pt x="404" y="581"/>
                    <a:pt x="407" y="584"/>
                    <a:pt x="412" y="586"/>
                  </a:cubicBezTo>
                  <a:cubicBezTo>
                    <a:pt x="415" y="589"/>
                    <a:pt x="418" y="592"/>
                    <a:pt x="421" y="592"/>
                  </a:cubicBezTo>
                  <a:lnTo>
                    <a:pt x="418" y="592"/>
                  </a:lnTo>
                  <a:lnTo>
                    <a:pt x="432" y="606"/>
                  </a:lnTo>
                  <a:cubicBezTo>
                    <a:pt x="435" y="612"/>
                    <a:pt x="440" y="620"/>
                    <a:pt x="443" y="629"/>
                  </a:cubicBezTo>
                  <a:cubicBezTo>
                    <a:pt x="449" y="637"/>
                    <a:pt x="452" y="646"/>
                    <a:pt x="457" y="657"/>
                  </a:cubicBezTo>
                  <a:cubicBezTo>
                    <a:pt x="463" y="671"/>
                    <a:pt x="466" y="685"/>
                    <a:pt x="472" y="696"/>
                  </a:cubicBezTo>
                  <a:lnTo>
                    <a:pt x="480" y="730"/>
                  </a:lnTo>
                  <a:cubicBezTo>
                    <a:pt x="480" y="733"/>
                    <a:pt x="480" y="739"/>
                    <a:pt x="483" y="742"/>
                  </a:cubicBezTo>
                  <a:cubicBezTo>
                    <a:pt x="483" y="747"/>
                    <a:pt x="486" y="750"/>
                    <a:pt x="486" y="753"/>
                  </a:cubicBezTo>
                  <a:lnTo>
                    <a:pt x="486" y="761"/>
                  </a:lnTo>
                  <a:lnTo>
                    <a:pt x="486" y="767"/>
                  </a:lnTo>
                  <a:lnTo>
                    <a:pt x="486" y="773"/>
                  </a:lnTo>
                  <a:cubicBezTo>
                    <a:pt x="486" y="778"/>
                    <a:pt x="488" y="787"/>
                    <a:pt x="488" y="795"/>
                  </a:cubicBezTo>
                  <a:cubicBezTo>
                    <a:pt x="488" y="804"/>
                    <a:pt x="491" y="809"/>
                    <a:pt x="491" y="815"/>
                  </a:cubicBezTo>
                  <a:cubicBezTo>
                    <a:pt x="494" y="829"/>
                    <a:pt x="497" y="843"/>
                    <a:pt x="500" y="860"/>
                  </a:cubicBezTo>
                  <a:cubicBezTo>
                    <a:pt x="503" y="874"/>
                    <a:pt x="503" y="891"/>
                    <a:pt x="505" y="905"/>
                  </a:cubicBezTo>
                  <a:cubicBezTo>
                    <a:pt x="508" y="933"/>
                    <a:pt x="508" y="964"/>
                    <a:pt x="508" y="993"/>
                  </a:cubicBezTo>
                  <a:lnTo>
                    <a:pt x="508" y="1080"/>
                  </a:lnTo>
                  <a:lnTo>
                    <a:pt x="508" y="1097"/>
                  </a:lnTo>
                  <a:lnTo>
                    <a:pt x="508" y="1114"/>
                  </a:lnTo>
                  <a:lnTo>
                    <a:pt x="508" y="1122"/>
                  </a:lnTo>
                  <a:lnTo>
                    <a:pt x="508" y="1131"/>
                  </a:lnTo>
                  <a:cubicBezTo>
                    <a:pt x="505" y="1168"/>
                    <a:pt x="503" y="1190"/>
                    <a:pt x="497" y="1201"/>
                  </a:cubicBezTo>
                  <a:cubicBezTo>
                    <a:pt x="491" y="1213"/>
                    <a:pt x="483" y="1221"/>
                    <a:pt x="472" y="1218"/>
                  </a:cubicBezTo>
                  <a:cubicBezTo>
                    <a:pt x="466" y="1218"/>
                    <a:pt x="463" y="1221"/>
                    <a:pt x="460" y="1221"/>
                  </a:cubicBezTo>
                  <a:cubicBezTo>
                    <a:pt x="457" y="1216"/>
                    <a:pt x="455" y="1213"/>
                    <a:pt x="452" y="1207"/>
                  </a:cubicBezTo>
                  <a:cubicBezTo>
                    <a:pt x="452" y="1204"/>
                    <a:pt x="449" y="1199"/>
                    <a:pt x="446" y="1196"/>
                  </a:cubicBezTo>
                  <a:lnTo>
                    <a:pt x="446" y="1199"/>
                  </a:lnTo>
                  <a:lnTo>
                    <a:pt x="443" y="1190"/>
                  </a:lnTo>
                  <a:cubicBezTo>
                    <a:pt x="432" y="1168"/>
                    <a:pt x="423" y="1148"/>
                    <a:pt x="415" y="1125"/>
                  </a:cubicBezTo>
                  <a:cubicBezTo>
                    <a:pt x="406" y="1103"/>
                    <a:pt x="401" y="1083"/>
                    <a:pt x="395" y="1063"/>
                  </a:cubicBezTo>
                  <a:cubicBezTo>
                    <a:pt x="390" y="1038"/>
                    <a:pt x="383" y="1012"/>
                    <a:pt x="378" y="984"/>
                  </a:cubicBezTo>
                  <a:cubicBezTo>
                    <a:pt x="372" y="956"/>
                    <a:pt x="367" y="928"/>
                    <a:pt x="364" y="900"/>
                  </a:cubicBezTo>
                  <a:cubicBezTo>
                    <a:pt x="361" y="883"/>
                    <a:pt x="359" y="866"/>
                    <a:pt x="359" y="849"/>
                  </a:cubicBezTo>
                  <a:lnTo>
                    <a:pt x="356" y="815"/>
                  </a:lnTo>
                  <a:cubicBezTo>
                    <a:pt x="350" y="759"/>
                    <a:pt x="350" y="708"/>
                    <a:pt x="356" y="660"/>
                  </a:cubicBezTo>
                  <a:lnTo>
                    <a:pt x="356" y="657"/>
                  </a:lnTo>
                  <a:lnTo>
                    <a:pt x="356" y="654"/>
                  </a:lnTo>
                  <a:cubicBezTo>
                    <a:pt x="356" y="651"/>
                    <a:pt x="356" y="649"/>
                    <a:pt x="359" y="646"/>
                  </a:cubicBezTo>
                  <a:lnTo>
                    <a:pt x="359" y="634"/>
                  </a:lnTo>
                  <a:cubicBezTo>
                    <a:pt x="361" y="626"/>
                    <a:pt x="361" y="621"/>
                    <a:pt x="364" y="612"/>
                  </a:cubicBezTo>
                  <a:cubicBezTo>
                    <a:pt x="367" y="604"/>
                    <a:pt x="367" y="598"/>
                    <a:pt x="370" y="595"/>
                  </a:cubicBezTo>
                  <a:lnTo>
                    <a:pt x="376" y="586"/>
                  </a:lnTo>
                  <a:cubicBezTo>
                    <a:pt x="378" y="586"/>
                    <a:pt x="378" y="586"/>
                    <a:pt x="381" y="584"/>
                  </a:cubicBezTo>
                  <a:cubicBezTo>
                    <a:pt x="390" y="584"/>
                    <a:pt x="395" y="581"/>
                    <a:pt x="401" y="581"/>
                  </a:cubicBezTo>
                  <a:close/>
                  <a:moveTo>
                    <a:pt x="505" y="1269"/>
                  </a:moveTo>
                  <a:cubicBezTo>
                    <a:pt x="505" y="1266"/>
                    <a:pt x="508" y="1264"/>
                    <a:pt x="505" y="1264"/>
                  </a:cubicBezTo>
                  <a:cubicBezTo>
                    <a:pt x="514" y="1261"/>
                    <a:pt x="522" y="1255"/>
                    <a:pt x="528" y="1247"/>
                  </a:cubicBezTo>
                  <a:cubicBezTo>
                    <a:pt x="534" y="1241"/>
                    <a:pt x="539" y="1233"/>
                    <a:pt x="545" y="1221"/>
                  </a:cubicBezTo>
                  <a:cubicBezTo>
                    <a:pt x="551" y="1207"/>
                    <a:pt x="553" y="1193"/>
                    <a:pt x="556" y="1179"/>
                  </a:cubicBezTo>
                  <a:cubicBezTo>
                    <a:pt x="559" y="1165"/>
                    <a:pt x="559" y="1145"/>
                    <a:pt x="562" y="1125"/>
                  </a:cubicBezTo>
                  <a:lnTo>
                    <a:pt x="562" y="1117"/>
                  </a:lnTo>
                  <a:lnTo>
                    <a:pt x="562" y="1108"/>
                  </a:lnTo>
                  <a:lnTo>
                    <a:pt x="562" y="1091"/>
                  </a:lnTo>
                  <a:lnTo>
                    <a:pt x="562" y="1075"/>
                  </a:lnTo>
                  <a:cubicBezTo>
                    <a:pt x="565" y="1046"/>
                    <a:pt x="565" y="1015"/>
                    <a:pt x="562" y="984"/>
                  </a:cubicBezTo>
                  <a:cubicBezTo>
                    <a:pt x="562" y="953"/>
                    <a:pt x="559" y="922"/>
                    <a:pt x="556" y="891"/>
                  </a:cubicBezTo>
                  <a:cubicBezTo>
                    <a:pt x="556" y="883"/>
                    <a:pt x="556" y="877"/>
                    <a:pt x="553" y="869"/>
                  </a:cubicBezTo>
                  <a:cubicBezTo>
                    <a:pt x="553" y="860"/>
                    <a:pt x="553" y="854"/>
                    <a:pt x="551" y="846"/>
                  </a:cubicBezTo>
                  <a:cubicBezTo>
                    <a:pt x="551" y="838"/>
                    <a:pt x="548" y="832"/>
                    <a:pt x="548" y="823"/>
                  </a:cubicBezTo>
                  <a:cubicBezTo>
                    <a:pt x="548" y="815"/>
                    <a:pt x="545" y="807"/>
                    <a:pt x="545" y="801"/>
                  </a:cubicBezTo>
                  <a:lnTo>
                    <a:pt x="536" y="756"/>
                  </a:lnTo>
                  <a:cubicBezTo>
                    <a:pt x="536" y="753"/>
                    <a:pt x="534" y="750"/>
                    <a:pt x="534" y="744"/>
                  </a:cubicBezTo>
                  <a:cubicBezTo>
                    <a:pt x="534" y="742"/>
                    <a:pt x="534" y="739"/>
                    <a:pt x="531" y="733"/>
                  </a:cubicBezTo>
                  <a:cubicBezTo>
                    <a:pt x="528" y="725"/>
                    <a:pt x="525" y="719"/>
                    <a:pt x="525" y="713"/>
                  </a:cubicBezTo>
                  <a:cubicBezTo>
                    <a:pt x="522" y="688"/>
                    <a:pt x="514" y="660"/>
                    <a:pt x="503" y="629"/>
                  </a:cubicBezTo>
                  <a:cubicBezTo>
                    <a:pt x="500" y="620"/>
                    <a:pt x="493" y="613"/>
                    <a:pt x="488" y="601"/>
                  </a:cubicBezTo>
                  <a:cubicBezTo>
                    <a:pt x="482" y="590"/>
                    <a:pt x="477" y="578"/>
                    <a:pt x="469" y="567"/>
                  </a:cubicBezTo>
                  <a:cubicBezTo>
                    <a:pt x="466" y="561"/>
                    <a:pt x="460" y="553"/>
                    <a:pt x="452" y="547"/>
                  </a:cubicBezTo>
                  <a:cubicBezTo>
                    <a:pt x="446" y="541"/>
                    <a:pt x="440" y="536"/>
                    <a:pt x="432" y="530"/>
                  </a:cubicBezTo>
                  <a:cubicBezTo>
                    <a:pt x="424" y="524"/>
                    <a:pt x="415" y="522"/>
                    <a:pt x="407" y="519"/>
                  </a:cubicBezTo>
                  <a:cubicBezTo>
                    <a:pt x="395" y="516"/>
                    <a:pt x="384" y="519"/>
                    <a:pt x="376" y="522"/>
                  </a:cubicBezTo>
                  <a:cubicBezTo>
                    <a:pt x="364" y="524"/>
                    <a:pt x="356" y="530"/>
                    <a:pt x="347" y="533"/>
                  </a:cubicBezTo>
                  <a:lnTo>
                    <a:pt x="350" y="533"/>
                  </a:lnTo>
                  <a:cubicBezTo>
                    <a:pt x="345" y="536"/>
                    <a:pt x="339" y="538"/>
                    <a:pt x="336" y="544"/>
                  </a:cubicBezTo>
                  <a:cubicBezTo>
                    <a:pt x="330" y="550"/>
                    <a:pt x="328" y="553"/>
                    <a:pt x="325" y="558"/>
                  </a:cubicBezTo>
                  <a:cubicBezTo>
                    <a:pt x="319" y="567"/>
                    <a:pt x="313" y="575"/>
                    <a:pt x="311" y="586"/>
                  </a:cubicBezTo>
                  <a:cubicBezTo>
                    <a:pt x="308" y="595"/>
                    <a:pt x="305" y="603"/>
                    <a:pt x="305" y="612"/>
                  </a:cubicBezTo>
                  <a:lnTo>
                    <a:pt x="305" y="615"/>
                  </a:lnTo>
                  <a:lnTo>
                    <a:pt x="305" y="617"/>
                  </a:lnTo>
                  <a:lnTo>
                    <a:pt x="302" y="640"/>
                  </a:lnTo>
                  <a:lnTo>
                    <a:pt x="302" y="646"/>
                  </a:lnTo>
                  <a:cubicBezTo>
                    <a:pt x="299" y="671"/>
                    <a:pt x="299" y="696"/>
                    <a:pt x="299" y="725"/>
                  </a:cubicBezTo>
                  <a:cubicBezTo>
                    <a:pt x="299" y="750"/>
                    <a:pt x="302" y="781"/>
                    <a:pt x="305" y="812"/>
                  </a:cubicBezTo>
                  <a:lnTo>
                    <a:pt x="305" y="821"/>
                  </a:lnTo>
                  <a:lnTo>
                    <a:pt x="305" y="829"/>
                  </a:lnTo>
                  <a:lnTo>
                    <a:pt x="313" y="897"/>
                  </a:lnTo>
                  <a:cubicBezTo>
                    <a:pt x="319" y="928"/>
                    <a:pt x="322" y="956"/>
                    <a:pt x="328" y="984"/>
                  </a:cubicBezTo>
                  <a:cubicBezTo>
                    <a:pt x="333" y="1012"/>
                    <a:pt x="339" y="1041"/>
                    <a:pt x="347" y="1066"/>
                  </a:cubicBezTo>
                  <a:cubicBezTo>
                    <a:pt x="353" y="1086"/>
                    <a:pt x="361" y="1109"/>
                    <a:pt x="370" y="1134"/>
                  </a:cubicBezTo>
                  <a:cubicBezTo>
                    <a:pt x="378" y="1160"/>
                    <a:pt x="390" y="1182"/>
                    <a:pt x="398" y="1204"/>
                  </a:cubicBezTo>
                  <a:cubicBezTo>
                    <a:pt x="401" y="1210"/>
                    <a:pt x="404" y="1216"/>
                    <a:pt x="409" y="1224"/>
                  </a:cubicBezTo>
                  <a:cubicBezTo>
                    <a:pt x="415" y="1233"/>
                    <a:pt x="418" y="1238"/>
                    <a:pt x="426" y="1247"/>
                  </a:cubicBezTo>
                  <a:cubicBezTo>
                    <a:pt x="432" y="1255"/>
                    <a:pt x="440" y="1261"/>
                    <a:pt x="446" y="1266"/>
                  </a:cubicBezTo>
                  <a:cubicBezTo>
                    <a:pt x="455" y="1272"/>
                    <a:pt x="463" y="1278"/>
                    <a:pt x="472" y="1280"/>
                  </a:cubicBezTo>
                  <a:lnTo>
                    <a:pt x="483" y="1280"/>
                  </a:lnTo>
                  <a:cubicBezTo>
                    <a:pt x="488" y="1289"/>
                    <a:pt x="491" y="1289"/>
                    <a:pt x="497" y="1283"/>
                  </a:cubicBezTo>
                  <a:cubicBezTo>
                    <a:pt x="503" y="1280"/>
                    <a:pt x="505" y="1275"/>
                    <a:pt x="505" y="1269"/>
                  </a:cubicBezTo>
                  <a:close/>
                  <a:moveTo>
                    <a:pt x="266" y="1266"/>
                  </a:moveTo>
                  <a:cubicBezTo>
                    <a:pt x="274" y="1255"/>
                    <a:pt x="277" y="1241"/>
                    <a:pt x="274" y="1224"/>
                  </a:cubicBezTo>
                  <a:cubicBezTo>
                    <a:pt x="274" y="1218"/>
                    <a:pt x="271" y="1210"/>
                    <a:pt x="271" y="1204"/>
                  </a:cubicBezTo>
                  <a:cubicBezTo>
                    <a:pt x="268" y="1199"/>
                    <a:pt x="266" y="1191"/>
                    <a:pt x="263" y="1185"/>
                  </a:cubicBezTo>
                  <a:cubicBezTo>
                    <a:pt x="260" y="1180"/>
                    <a:pt x="254" y="1176"/>
                    <a:pt x="249" y="1173"/>
                  </a:cubicBezTo>
                  <a:cubicBezTo>
                    <a:pt x="243" y="1170"/>
                    <a:pt x="234" y="1170"/>
                    <a:pt x="229" y="1173"/>
                  </a:cubicBezTo>
                  <a:cubicBezTo>
                    <a:pt x="223" y="1176"/>
                    <a:pt x="218" y="1182"/>
                    <a:pt x="215" y="1190"/>
                  </a:cubicBezTo>
                  <a:cubicBezTo>
                    <a:pt x="212" y="1199"/>
                    <a:pt x="215" y="1204"/>
                    <a:pt x="218" y="1210"/>
                  </a:cubicBezTo>
                  <a:cubicBezTo>
                    <a:pt x="220" y="1218"/>
                    <a:pt x="223" y="1224"/>
                    <a:pt x="226" y="1233"/>
                  </a:cubicBezTo>
                  <a:cubicBezTo>
                    <a:pt x="226" y="1241"/>
                    <a:pt x="223" y="1247"/>
                    <a:pt x="215" y="1252"/>
                  </a:cubicBezTo>
                  <a:cubicBezTo>
                    <a:pt x="209" y="1255"/>
                    <a:pt x="203" y="1258"/>
                    <a:pt x="198" y="1258"/>
                  </a:cubicBezTo>
                  <a:cubicBezTo>
                    <a:pt x="189" y="1258"/>
                    <a:pt x="183" y="1258"/>
                    <a:pt x="175" y="1255"/>
                  </a:cubicBezTo>
                  <a:cubicBezTo>
                    <a:pt x="166" y="1252"/>
                    <a:pt x="158" y="1249"/>
                    <a:pt x="150" y="1244"/>
                  </a:cubicBezTo>
                  <a:cubicBezTo>
                    <a:pt x="141" y="1238"/>
                    <a:pt x="133" y="1233"/>
                    <a:pt x="127" y="1221"/>
                  </a:cubicBezTo>
                  <a:cubicBezTo>
                    <a:pt x="116" y="1207"/>
                    <a:pt x="108" y="1190"/>
                    <a:pt x="105" y="1170"/>
                  </a:cubicBezTo>
                  <a:cubicBezTo>
                    <a:pt x="99" y="1151"/>
                    <a:pt x="96" y="1131"/>
                    <a:pt x="93" y="1108"/>
                  </a:cubicBezTo>
                  <a:cubicBezTo>
                    <a:pt x="93" y="1100"/>
                    <a:pt x="93" y="1094"/>
                    <a:pt x="91" y="1086"/>
                  </a:cubicBezTo>
                  <a:cubicBezTo>
                    <a:pt x="91" y="1077"/>
                    <a:pt x="91" y="1072"/>
                    <a:pt x="88" y="1063"/>
                  </a:cubicBezTo>
                  <a:cubicBezTo>
                    <a:pt x="88" y="1049"/>
                    <a:pt x="88" y="1038"/>
                    <a:pt x="85" y="1029"/>
                  </a:cubicBezTo>
                  <a:cubicBezTo>
                    <a:pt x="85" y="1018"/>
                    <a:pt x="82" y="1010"/>
                    <a:pt x="82" y="1001"/>
                  </a:cubicBezTo>
                  <a:lnTo>
                    <a:pt x="82" y="996"/>
                  </a:lnTo>
                  <a:cubicBezTo>
                    <a:pt x="82" y="993"/>
                    <a:pt x="82" y="990"/>
                    <a:pt x="79" y="987"/>
                  </a:cubicBezTo>
                  <a:cubicBezTo>
                    <a:pt x="76" y="976"/>
                    <a:pt x="74" y="959"/>
                    <a:pt x="71" y="936"/>
                  </a:cubicBezTo>
                  <a:cubicBezTo>
                    <a:pt x="68" y="914"/>
                    <a:pt x="65" y="891"/>
                    <a:pt x="62" y="866"/>
                  </a:cubicBezTo>
                  <a:cubicBezTo>
                    <a:pt x="62" y="854"/>
                    <a:pt x="60" y="843"/>
                    <a:pt x="60" y="829"/>
                  </a:cubicBezTo>
                  <a:cubicBezTo>
                    <a:pt x="60" y="815"/>
                    <a:pt x="57" y="804"/>
                    <a:pt x="60" y="792"/>
                  </a:cubicBezTo>
                  <a:lnTo>
                    <a:pt x="60" y="722"/>
                  </a:lnTo>
                  <a:cubicBezTo>
                    <a:pt x="62" y="702"/>
                    <a:pt x="62" y="685"/>
                    <a:pt x="65" y="674"/>
                  </a:cubicBezTo>
                  <a:cubicBezTo>
                    <a:pt x="68" y="660"/>
                    <a:pt x="70" y="652"/>
                    <a:pt x="76" y="646"/>
                  </a:cubicBezTo>
                  <a:cubicBezTo>
                    <a:pt x="81" y="641"/>
                    <a:pt x="85" y="634"/>
                    <a:pt x="88" y="632"/>
                  </a:cubicBezTo>
                  <a:cubicBezTo>
                    <a:pt x="99" y="623"/>
                    <a:pt x="119" y="629"/>
                    <a:pt x="141" y="640"/>
                  </a:cubicBezTo>
                  <a:cubicBezTo>
                    <a:pt x="147" y="643"/>
                    <a:pt x="155" y="643"/>
                    <a:pt x="161" y="640"/>
                  </a:cubicBezTo>
                  <a:cubicBezTo>
                    <a:pt x="167" y="637"/>
                    <a:pt x="172" y="635"/>
                    <a:pt x="175" y="629"/>
                  </a:cubicBezTo>
                  <a:cubicBezTo>
                    <a:pt x="178" y="624"/>
                    <a:pt x="178" y="617"/>
                    <a:pt x="175" y="609"/>
                  </a:cubicBezTo>
                  <a:cubicBezTo>
                    <a:pt x="172" y="601"/>
                    <a:pt x="170" y="598"/>
                    <a:pt x="164" y="595"/>
                  </a:cubicBezTo>
                  <a:lnTo>
                    <a:pt x="167" y="595"/>
                  </a:lnTo>
                  <a:cubicBezTo>
                    <a:pt x="141" y="581"/>
                    <a:pt x="116" y="572"/>
                    <a:pt x="93" y="575"/>
                  </a:cubicBezTo>
                  <a:cubicBezTo>
                    <a:pt x="79" y="575"/>
                    <a:pt x="68" y="581"/>
                    <a:pt x="57" y="589"/>
                  </a:cubicBezTo>
                  <a:cubicBezTo>
                    <a:pt x="34" y="606"/>
                    <a:pt x="17" y="637"/>
                    <a:pt x="9" y="682"/>
                  </a:cubicBezTo>
                  <a:cubicBezTo>
                    <a:pt x="0" y="728"/>
                    <a:pt x="0" y="790"/>
                    <a:pt x="9" y="869"/>
                  </a:cubicBezTo>
                  <a:cubicBezTo>
                    <a:pt x="12" y="888"/>
                    <a:pt x="14" y="909"/>
                    <a:pt x="17" y="931"/>
                  </a:cubicBezTo>
                  <a:cubicBezTo>
                    <a:pt x="20" y="954"/>
                    <a:pt x="23" y="976"/>
                    <a:pt x="29" y="998"/>
                  </a:cubicBezTo>
                  <a:lnTo>
                    <a:pt x="29" y="1004"/>
                  </a:lnTo>
                  <a:lnTo>
                    <a:pt x="29" y="1010"/>
                  </a:lnTo>
                  <a:cubicBezTo>
                    <a:pt x="29" y="1018"/>
                    <a:pt x="31" y="1029"/>
                    <a:pt x="31" y="1041"/>
                  </a:cubicBezTo>
                  <a:cubicBezTo>
                    <a:pt x="31" y="1052"/>
                    <a:pt x="34" y="1064"/>
                    <a:pt x="34" y="1072"/>
                  </a:cubicBezTo>
                  <a:cubicBezTo>
                    <a:pt x="34" y="1081"/>
                    <a:pt x="34" y="1086"/>
                    <a:pt x="37" y="1097"/>
                  </a:cubicBezTo>
                  <a:cubicBezTo>
                    <a:pt x="37" y="1106"/>
                    <a:pt x="40" y="1114"/>
                    <a:pt x="40" y="1122"/>
                  </a:cubicBezTo>
                  <a:cubicBezTo>
                    <a:pt x="43" y="1145"/>
                    <a:pt x="45" y="1168"/>
                    <a:pt x="54" y="1193"/>
                  </a:cubicBezTo>
                  <a:cubicBezTo>
                    <a:pt x="60" y="1216"/>
                    <a:pt x="71" y="1238"/>
                    <a:pt x="85" y="1258"/>
                  </a:cubicBezTo>
                  <a:cubicBezTo>
                    <a:pt x="96" y="1272"/>
                    <a:pt x="108" y="1283"/>
                    <a:pt x="119" y="1292"/>
                  </a:cubicBezTo>
                  <a:cubicBezTo>
                    <a:pt x="133" y="1300"/>
                    <a:pt x="147" y="1306"/>
                    <a:pt x="161" y="1312"/>
                  </a:cubicBezTo>
                  <a:cubicBezTo>
                    <a:pt x="167" y="1312"/>
                    <a:pt x="175" y="1314"/>
                    <a:pt x="181" y="1314"/>
                  </a:cubicBezTo>
                  <a:lnTo>
                    <a:pt x="201" y="1314"/>
                  </a:lnTo>
                  <a:cubicBezTo>
                    <a:pt x="212" y="1306"/>
                    <a:pt x="226" y="1303"/>
                    <a:pt x="237" y="1295"/>
                  </a:cubicBezTo>
                  <a:cubicBezTo>
                    <a:pt x="249" y="1289"/>
                    <a:pt x="257" y="1278"/>
                    <a:pt x="266" y="12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Freeform 2"/>
            <p:cNvSpPr>
              <a:spLocks noChangeArrowheads="1"/>
            </p:cNvSpPr>
            <p:nvPr/>
          </p:nvSpPr>
          <p:spPr bwMode="auto">
            <a:xfrm>
              <a:off x="5055963" y="884494"/>
              <a:ext cx="1450712" cy="374420"/>
            </a:xfrm>
            <a:custGeom>
              <a:avLst/>
              <a:gdLst>
                <a:gd name="T0" fmla="*/ 4739 w 4904"/>
                <a:gd name="T1" fmla="*/ 299 h 1264"/>
                <a:gd name="T2" fmla="*/ 4680 w 4904"/>
                <a:gd name="T3" fmla="*/ 3 h 1264"/>
                <a:gd name="T4" fmla="*/ 4753 w 4904"/>
                <a:gd name="T5" fmla="*/ 752 h 1264"/>
                <a:gd name="T6" fmla="*/ 4559 w 4904"/>
                <a:gd name="T7" fmla="*/ 189 h 1264"/>
                <a:gd name="T8" fmla="*/ 4528 w 4904"/>
                <a:gd name="T9" fmla="*/ 460 h 1264"/>
                <a:gd name="T10" fmla="*/ 4401 w 4904"/>
                <a:gd name="T11" fmla="*/ 163 h 1264"/>
                <a:gd name="T12" fmla="*/ 4361 w 4904"/>
                <a:gd name="T13" fmla="*/ 640 h 1264"/>
                <a:gd name="T14" fmla="*/ 4412 w 4904"/>
                <a:gd name="T15" fmla="*/ 350 h 1264"/>
                <a:gd name="T16" fmla="*/ 4093 w 4904"/>
                <a:gd name="T17" fmla="*/ 465 h 1264"/>
                <a:gd name="T18" fmla="*/ 4277 w 4904"/>
                <a:gd name="T19" fmla="*/ 777 h 1264"/>
                <a:gd name="T20" fmla="*/ 4087 w 4904"/>
                <a:gd name="T21" fmla="*/ 783 h 1264"/>
                <a:gd name="T22" fmla="*/ 3548 w 4904"/>
                <a:gd name="T23" fmla="*/ 708 h 1264"/>
                <a:gd name="T24" fmla="*/ 3509 w 4904"/>
                <a:gd name="T25" fmla="*/ 400 h 1264"/>
                <a:gd name="T26" fmla="*/ 3453 w 4904"/>
                <a:gd name="T27" fmla="*/ 172 h 1264"/>
                <a:gd name="T28" fmla="*/ 3495 w 4904"/>
                <a:gd name="T29" fmla="*/ 699 h 1264"/>
                <a:gd name="T30" fmla="*/ 3354 w 4904"/>
                <a:gd name="T31" fmla="*/ 871 h 1264"/>
                <a:gd name="T32" fmla="*/ 3238 w 4904"/>
                <a:gd name="T33" fmla="*/ 637 h 1264"/>
                <a:gd name="T34" fmla="*/ 3159 w 4904"/>
                <a:gd name="T35" fmla="*/ 378 h 1264"/>
                <a:gd name="T36" fmla="*/ 3193 w 4904"/>
                <a:gd name="T37" fmla="*/ 806 h 1264"/>
                <a:gd name="T38" fmla="*/ 3010 w 4904"/>
                <a:gd name="T39" fmla="*/ 564 h 1264"/>
                <a:gd name="T40" fmla="*/ 2978 w 4904"/>
                <a:gd name="T41" fmla="*/ 775 h 1264"/>
                <a:gd name="T42" fmla="*/ 2846 w 4904"/>
                <a:gd name="T43" fmla="*/ 412 h 1264"/>
                <a:gd name="T44" fmla="*/ 2931 w 4904"/>
                <a:gd name="T45" fmla="*/ 865 h 1264"/>
                <a:gd name="T46" fmla="*/ 2708 w 4904"/>
                <a:gd name="T47" fmla="*/ 516 h 1264"/>
                <a:gd name="T48" fmla="*/ 2581 w 4904"/>
                <a:gd name="T49" fmla="*/ 620 h 1264"/>
                <a:gd name="T50" fmla="*/ 2778 w 4904"/>
                <a:gd name="T51" fmla="*/ 831 h 1264"/>
                <a:gd name="T52" fmla="*/ 2564 w 4904"/>
                <a:gd name="T53" fmla="*/ 257 h 1264"/>
                <a:gd name="T54" fmla="*/ 2643 w 4904"/>
                <a:gd name="T55" fmla="*/ 969 h 1264"/>
                <a:gd name="T56" fmla="*/ 2332 w 4904"/>
                <a:gd name="T57" fmla="*/ 902 h 1264"/>
                <a:gd name="T58" fmla="*/ 2290 w 4904"/>
                <a:gd name="T59" fmla="*/ 587 h 1264"/>
                <a:gd name="T60" fmla="*/ 2313 w 4904"/>
                <a:gd name="T61" fmla="*/ 290 h 1264"/>
                <a:gd name="T62" fmla="*/ 2262 w 4904"/>
                <a:gd name="T63" fmla="*/ 736 h 1264"/>
                <a:gd name="T64" fmla="*/ 2036 w 4904"/>
                <a:gd name="T65" fmla="*/ 697 h 1264"/>
                <a:gd name="T66" fmla="*/ 2025 w 4904"/>
                <a:gd name="T67" fmla="*/ 752 h 1264"/>
                <a:gd name="T68" fmla="*/ 1909 w 4904"/>
                <a:gd name="T69" fmla="*/ 530 h 1264"/>
                <a:gd name="T70" fmla="*/ 2028 w 4904"/>
                <a:gd name="T71" fmla="*/ 1048 h 1264"/>
                <a:gd name="T72" fmla="*/ 1512 w 4904"/>
                <a:gd name="T73" fmla="*/ 921 h 1264"/>
                <a:gd name="T74" fmla="*/ 1473 w 4904"/>
                <a:gd name="T75" fmla="*/ 615 h 1264"/>
                <a:gd name="T76" fmla="*/ 1416 w 4904"/>
                <a:gd name="T77" fmla="*/ 386 h 1264"/>
                <a:gd name="T78" fmla="*/ 1459 w 4904"/>
                <a:gd name="T79" fmla="*/ 913 h 1264"/>
                <a:gd name="T80" fmla="*/ 1193 w 4904"/>
                <a:gd name="T81" fmla="*/ 733 h 1264"/>
                <a:gd name="T82" fmla="*/ 1357 w 4904"/>
                <a:gd name="T83" fmla="*/ 1003 h 1264"/>
                <a:gd name="T84" fmla="*/ 1092 w 4904"/>
                <a:gd name="T85" fmla="*/ 429 h 1264"/>
                <a:gd name="T86" fmla="*/ 1190 w 4904"/>
                <a:gd name="T87" fmla="*/ 1158 h 1264"/>
                <a:gd name="T88" fmla="*/ 1301 w 4904"/>
                <a:gd name="T89" fmla="*/ 1023 h 1264"/>
                <a:gd name="T90" fmla="*/ 900 w 4904"/>
                <a:gd name="T91" fmla="*/ 1102 h 1264"/>
                <a:gd name="T92" fmla="*/ 900 w 4904"/>
                <a:gd name="T93" fmla="*/ 752 h 1264"/>
                <a:gd name="T94" fmla="*/ 880 w 4904"/>
                <a:gd name="T95" fmla="*/ 446 h 1264"/>
                <a:gd name="T96" fmla="*/ 810 w 4904"/>
                <a:gd name="T97" fmla="*/ 837 h 1264"/>
                <a:gd name="T98" fmla="*/ 516 w 4904"/>
                <a:gd name="T99" fmla="*/ 1201 h 1264"/>
                <a:gd name="T100" fmla="*/ 544 w 4904"/>
                <a:gd name="T101" fmla="*/ 851 h 1264"/>
                <a:gd name="T102" fmla="*/ 702 w 4904"/>
                <a:gd name="T103" fmla="*/ 834 h 1264"/>
                <a:gd name="T104" fmla="*/ 550 w 4904"/>
                <a:gd name="T105" fmla="*/ 508 h 1264"/>
                <a:gd name="T106" fmla="*/ 502 w 4904"/>
                <a:gd name="T107" fmla="*/ 663 h 1264"/>
                <a:gd name="T108" fmla="*/ 479 w 4904"/>
                <a:gd name="T109" fmla="*/ 947 h 1264"/>
                <a:gd name="T110" fmla="*/ 330 w 4904"/>
                <a:gd name="T111" fmla="*/ 643 h 1264"/>
                <a:gd name="T112" fmla="*/ 276 w 4904"/>
                <a:gd name="T113" fmla="*/ 1065 h 1264"/>
                <a:gd name="T114" fmla="*/ 146 w 4904"/>
                <a:gd name="T115" fmla="*/ 966 h 1264"/>
                <a:gd name="T116" fmla="*/ 70 w 4904"/>
                <a:gd name="T117" fmla="*/ 752 h 1264"/>
                <a:gd name="T118" fmla="*/ 82 w 4904"/>
                <a:gd name="T119" fmla="*/ 1079 h 1264"/>
                <a:gd name="T120" fmla="*/ 200 w 4904"/>
                <a:gd name="T121" fmla="*/ 1031 h 1264"/>
                <a:gd name="T122" fmla="*/ 271 w 4904"/>
                <a:gd name="T123" fmla="*/ 126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04" h="1264">
                  <a:moveTo>
                    <a:pt x="4832" y="310"/>
                  </a:moveTo>
                  <a:cubicBezTo>
                    <a:pt x="4832" y="321"/>
                    <a:pt x="4835" y="333"/>
                    <a:pt x="4835" y="344"/>
                  </a:cubicBezTo>
                  <a:cubicBezTo>
                    <a:pt x="4835" y="355"/>
                    <a:pt x="4838" y="367"/>
                    <a:pt x="4838" y="378"/>
                  </a:cubicBezTo>
                  <a:cubicBezTo>
                    <a:pt x="4838" y="389"/>
                    <a:pt x="4838" y="403"/>
                    <a:pt x="4841" y="414"/>
                  </a:cubicBezTo>
                  <a:cubicBezTo>
                    <a:pt x="4841" y="429"/>
                    <a:pt x="4844" y="440"/>
                    <a:pt x="4844" y="451"/>
                  </a:cubicBezTo>
                  <a:cubicBezTo>
                    <a:pt x="4846" y="482"/>
                    <a:pt x="4849" y="510"/>
                    <a:pt x="4849" y="541"/>
                  </a:cubicBezTo>
                  <a:cubicBezTo>
                    <a:pt x="4849" y="572"/>
                    <a:pt x="4846" y="598"/>
                    <a:pt x="4835" y="626"/>
                  </a:cubicBezTo>
                  <a:cubicBezTo>
                    <a:pt x="4832" y="635"/>
                    <a:pt x="4827" y="643"/>
                    <a:pt x="4824" y="651"/>
                  </a:cubicBezTo>
                  <a:lnTo>
                    <a:pt x="4807" y="677"/>
                  </a:lnTo>
                  <a:cubicBezTo>
                    <a:pt x="4801" y="685"/>
                    <a:pt x="4793" y="691"/>
                    <a:pt x="4779" y="694"/>
                  </a:cubicBezTo>
                  <a:lnTo>
                    <a:pt x="4776" y="694"/>
                  </a:lnTo>
                  <a:lnTo>
                    <a:pt x="4773" y="694"/>
                  </a:lnTo>
                  <a:lnTo>
                    <a:pt x="4770" y="657"/>
                  </a:lnTo>
                  <a:lnTo>
                    <a:pt x="4767" y="623"/>
                  </a:lnTo>
                  <a:cubicBezTo>
                    <a:pt x="4767" y="615"/>
                    <a:pt x="4765" y="606"/>
                    <a:pt x="4765" y="598"/>
                  </a:cubicBezTo>
                  <a:lnTo>
                    <a:pt x="4765" y="572"/>
                  </a:lnTo>
                  <a:cubicBezTo>
                    <a:pt x="4762" y="544"/>
                    <a:pt x="4762" y="516"/>
                    <a:pt x="4759" y="488"/>
                  </a:cubicBezTo>
                  <a:cubicBezTo>
                    <a:pt x="4756" y="460"/>
                    <a:pt x="4756" y="429"/>
                    <a:pt x="4751" y="400"/>
                  </a:cubicBezTo>
                  <a:cubicBezTo>
                    <a:pt x="4748" y="383"/>
                    <a:pt x="4748" y="367"/>
                    <a:pt x="4745" y="350"/>
                  </a:cubicBezTo>
                  <a:cubicBezTo>
                    <a:pt x="4742" y="333"/>
                    <a:pt x="4742" y="316"/>
                    <a:pt x="4739" y="299"/>
                  </a:cubicBezTo>
                  <a:lnTo>
                    <a:pt x="4736" y="262"/>
                  </a:lnTo>
                  <a:cubicBezTo>
                    <a:pt x="4734" y="228"/>
                    <a:pt x="4728" y="192"/>
                    <a:pt x="4725" y="158"/>
                  </a:cubicBezTo>
                  <a:cubicBezTo>
                    <a:pt x="4722" y="124"/>
                    <a:pt x="4717" y="90"/>
                    <a:pt x="4711" y="56"/>
                  </a:cubicBezTo>
                  <a:cubicBezTo>
                    <a:pt x="4728" y="62"/>
                    <a:pt x="4745" y="73"/>
                    <a:pt x="4759" y="90"/>
                  </a:cubicBezTo>
                  <a:cubicBezTo>
                    <a:pt x="4773" y="107"/>
                    <a:pt x="4784" y="124"/>
                    <a:pt x="4790" y="141"/>
                  </a:cubicBezTo>
                  <a:cubicBezTo>
                    <a:pt x="4799" y="166"/>
                    <a:pt x="4807" y="192"/>
                    <a:pt x="4815" y="220"/>
                  </a:cubicBezTo>
                  <a:cubicBezTo>
                    <a:pt x="4824" y="248"/>
                    <a:pt x="4830" y="279"/>
                    <a:pt x="4832" y="310"/>
                  </a:cubicBezTo>
                  <a:close/>
                  <a:moveTo>
                    <a:pt x="4787" y="746"/>
                  </a:moveTo>
                  <a:cubicBezTo>
                    <a:pt x="4813" y="742"/>
                    <a:pt x="4832" y="730"/>
                    <a:pt x="4849" y="711"/>
                  </a:cubicBezTo>
                  <a:cubicBezTo>
                    <a:pt x="4858" y="699"/>
                    <a:pt x="4863" y="691"/>
                    <a:pt x="4869" y="680"/>
                  </a:cubicBezTo>
                  <a:lnTo>
                    <a:pt x="4886" y="646"/>
                  </a:lnTo>
                  <a:cubicBezTo>
                    <a:pt x="4897" y="615"/>
                    <a:pt x="4903" y="581"/>
                    <a:pt x="4903" y="547"/>
                  </a:cubicBezTo>
                  <a:cubicBezTo>
                    <a:pt x="4903" y="513"/>
                    <a:pt x="4900" y="479"/>
                    <a:pt x="4897" y="448"/>
                  </a:cubicBezTo>
                  <a:cubicBezTo>
                    <a:pt x="4897" y="440"/>
                    <a:pt x="4894" y="426"/>
                    <a:pt x="4894" y="414"/>
                  </a:cubicBezTo>
                  <a:cubicBezTo>
                    <a:pt x="4894" y="400"/>
                    <a:pt x="4892" y="389"/>
                    <a:pt x="4892" y="381"/>
                  </a:cubicBezTo>
                  <a:lnTo>
                    <a:pt x="4892" y="341"/>
                  </a:lnTo>
                  <a:cubicBezTo>
                    <a:pt x="4892" y="327"/>
                    <a:pt x="4889" y="316"/>
                    <a:pt x="4889" y="304"/>
                  </a:cubicBezTo>
                  <a:cubicBezTo>
                    <a:pt x="4880" y="234"/>
                    <a:pt x="4866" y="172"/>
                    <a:pt x="4841" y="121"/>
                  </a:cubicBezTo>
                  <a:cubicBezTo>
                    <a:pt x="4821" y="84"/>
                    <a:pt x="4799" y="53"/>
                    <a:pt x="4770" y="31"/>
                  </a:cubicBezTo>
                  <a:cubicBezTo>
                    <a:pt x="4742" y="8"/>
                    <a:pt x="4711" y="0"/>
                    <a:pt x="4680" y="3"/>
                  </a:cubicBezTo>
                  <a:cubicBezTo>
                    <a:pt x="4672" y="3"/>
                    <a:pt x="4666" y="8"/>
                    <a:pt x="4660" y="14"/>
                  </a:cubicBezTo>
                  <a:cubicBezTo>
                    <a:pt x="4657" y="17"/>
                    <a:pt x="4657" y="20"/>
                    <a:pt x="4655" y="25"/>
                  </a:cubicBezTo>
                  <a:lnTo>
                    <a:pt x="4655" y="36"/>
                  </a:lnTo>
                  <a:cubicBezTo>
                    <a:pt x="4660" y="65"/>
                    <a:pt x="4666" y="93"/>
                    <a:pt x="4669" y="124"/>
                  </a:cubicBezTo>
                  <a:cubicBezTo>
                    <a:pt x="4672" y="152"/>
                    <a:pt x="4677" y="183"/>
                    <a:pt x="4680" y="211"/>
                  </a:cubicBezTo>
                  <a:cubicBezTo>
                    <a:pt x="4683" y="228"/>
                    <a:pt x="4683" y="242"/>
                    <a:pt x="4686" y="259"/>
                  </a:cubicBezTo>
                  <a:cubicBezTo>
                    <a:pt x="4686" y="276"/>
                    <a:pt x="4688" y="290"/>
                    <a:pt x="4691" y="307"/>
                  </a:cubicBezTo>
                  <a:lnTo>
                    <a:pt x="4703" y="409"/>
                  </a:lnTo>
                  <a:cubicBezTo>
                    <a:pt x="4705" y="429"/>
                    <a:pt x="4705" y="451"/>
                    <a:pt x="4708" y="474"/>
                  </a:cubicBezTo>
                  <a:cubicBezTo>
                    <a:pt x="4711" y="496"/>
                    <a:pt x="4711" y="519"/>
                    <a:pt x="4711" y="539"/>
                  </a:cubicBezTo>
                  <a:lnTo>
                    <a:pt x="4711" y="558"/>
                  </a:lnTo>
                  <a:cubicBezTo>
                    <a:pt x="4711" y="567"/>
                    <a:pt x="4711" y="572"/>
                    <a:pt x="4714" y="578"/>
                  </a:cubicBezTo>
                  <a:lnTo>
                    <a:pt x="4714" y="606"/>
                  </a:lnTo>
                  <a:cubicBezTo>
                    <a:pt x="4714" y="615"/>
                    <a:pt x="4717" y="623"/>
                    <a:pt x="4717" y="632"/>
                  </a:cubicBezTo>
                  <a:cubicBezTo>
                    <a:pt x="4717" y="637"/>
                    <a:pt x="4717" y="643"/>
                    <a:pt x="4720" y="649"/>
                  </a:cubicBezTo>
                  <a:lnTo>
                    <a:pt x="4720" y="666"/>
                  </a:lnTo>
                  <a:lnTo>
                    <a:pt x="4725" y="730"/>
                  </a:lnTo>
                  <a:cubicBezTo>
                    <a:pt x="4725" y="733"/>
                    <a:pt x="4725" y="736"/>
                    <a:pt x="4728" y="739"/>
                  </a:cubicBezTo>
                  <a:cubicBezTo>
                    <a:pt x="4728" y="742"/>
                    <a:pt x="4731" y="745"/>
                    <a:pt x="4734" y="746"/>
                  </a:cubicBezTo>
                  <a:cubicBezTo>
                    <a:pt x="4739" y="752"/>
                    <a:pt x="4748" y="755"/>
                    <a:pt x="4753" y="752"/>
                  </a:cubicBezTo>
                  <a:cubicBezTo>
                    <a:pt x="4756" y="752"/>
                    <a:pt x="4762" y="749"/>
                    <a:pt x="4770" y="749"/>
                  </a:cubicBezTo>
                  <a:cubicBezTo>
                    <a:pt x="4776" y="749"/>
                    <a:pt x="4782" y="746"/>
                    <a:pt x="4787" y="746"/>
                  </a:cubicBezTo>
                  <a:close/>
                  <a:moveTo>
                    <a:pt x="4601" y="739"/>
                  </a:moveTo>
                  <a:lnTo>
                    <a:pt x="4598" y="705"/>
                  </a:lnTo>
                  <a:cubicBezTo>
                    <a:pt x="4595" y="677"/>
                    <a:pt x="4593" y="649"/>
                    <a:pt x="4590" y="623"/>
                  </a:cubicBezTo>
                  <a:cubicBezTo>
                    <a:pt x="4587" y="595"/>
                    <a:pt x="4584" y="567"/>
                    <a:pt x="4581" y="536"/>
                  </a:cubicBezTo>
                  <a:lnTo>
                    <a:pt x="4576" y="485"/>
                  </a:lnTo>
                  <a:lnTo>
                    <a:pt x="4576" y="477"/>
                  </a:lnTo>
                  <a:lnTo>
                    <a:pt x="4576" y="468"/>
                  </a:lnTo>
                  <a:lnTo>
                    <a:pt x="4576" y="457"/>
                  </a:lnTo>
                  <a:lnTo>
                    <a:pt x="4576" y="448"/>
                  </a:lnTo>
                  <a:lnTo>
                    <a:pt x="4576" y="440"/>
                  </a:lnTo>
                  <a:lnTo>
                    <a:pt x="4576" y="431"/>
                  </a:lnTo>
                  <a:lnTo>
                    <a:pt x="4576" y="426"/>
                  </a:lnTo>
                  <a:lnTo>
                    <a:pt x="4576" y="417"/>
                  </a:lnTo>
                  <a:lnTo>
                    <a:pt x="4573" y="383"/>
                  </a:lnTo>
                  <a:cubicBezTo>
                    <a:pt x="4573" y="372"/>
                    <a:pt x="4570" y="361"/>
                    <a:pt x="4570" y="350"/>
                  </a:cubicBezTo>
                  <a:cubicBezTo>
                    <a:pt x="4570" y="338"/>
                    <a:pt x="4567" y="327"/>
                    <a:pt x="4567" y="316"/>
                  </a:cubicBezTo>
                  <a:cubicBezTo>
                    <a:pt x="4564" y="293"/>
                    <a:pt x="4564" y="271"/>
                    <a:pt x="4562" y="251"/>
                  </a:cubicBezTo>
                  <a:cubicBezTo>
                    <a:pt x="4562" y="231"/>
                    <a:pt x="4559" y="211"/>
                    <a:pt x="4559" y="189"/>
                  </a:cubicBezTo>
                  <a:lnTo>
                    <a:pt x="4559" y="178"/>
                  </a:lnTo>
                  <a:lnTo>
                    <a:pt x="4559" y="166"/>
                  </a:lnTo>
                  <a:cubicBezTo>
                    <a:pt x="4559" y="152"/>
                    <a:pt x="4559" y="135"/>
                    <a:pt x="4556" y="121"/>
                  </a:cubicBezTo>
                  <a:cubicBezTo>
                    <a:pt x="4556" y="104"/>
                    <a:pt x="4553" y="87"/>
                    <a:pt x="4553" y="70"/>
                  </a:cubicBezTo>
                  <a:cubicBezTo>
                    <a:pt x="4553" y="62"/>
                    <a:pt x="4550" y="56"/>
                    <a:pt x="4545" y="53"/>
                  </a:cubicBezTo>
                  <a:cubicBezTo>
                    <a:pt x="4539" y="51"/>
                    <a:pt x="4533" y="48"/>
                    <a:pt x="4525" y="48"/>
                  </a:cubicBezTo>
                  <a:cubicBezTo>
                    <a:pt x="4519" y="48"/>
                    <a:pt x="4514" y="51"/>
                    <a:pt x="4508" y="56"/>
                  </a:cubicBezTo>
                  <a:cubicBezTo>
                    <a:pt x="4502" y="62"/>
                    <a:pt x="4502" y="67"/>
                    <a:pt x="4502" y="76"/>
                  </a:cubicBezTo>
                  <a:cubicBezTo>
                    <a:pt x="4505" y="99"/>
                    <a:pt x="4505" y="118"/>
                    <a:pt x="4508" y="138"/>
                  </a:cubicBezTo>
                  <a:cubicBezTo>
                    <a:pt x="4508" y="158"/>
                    <a:pt x="4511" y="175"/>
                    <a:pt x="4511" y="194"/>
                  </a:cubicBezTo>
                  <a:lnTo>
                    <a:pt x="4511" y="192"/>
                  </a:lnTo>
                  <a:cubicBezTo>
                    <a:pt x="4511" y="211"/>
                    <a:pt x="4511" y="231"/>
                    <a:pt x="4514" y="254"/>
                  </a:cubicBezTo>
                  <a:cubicBezTo>
                    <a:pt x="4514" y="273"/>
                    <a:pt x="4516" y="299"/>
                    <a:pt x="4519" y="321"/>
                  </a:cubicBezTo>
                  <a:cubicBezTo>
                    <a:pt x="4522" y="338"/>
                    <a:pt x="4522" y="355"/>
                    <a:pt x="4525" y="372"/>
                  </a:cubicBezTo>
                  <a:cubicBezTo>
                    <a:pt x="4528" y="389"/>
                    <a:pt x="4528" y="406"/>
                    <a:pt x="4528" y="420"/>
                  </a:cubicBezTo>
                  <a:lnTo>
                    <a:pt x="4528" y="429"/>
                  </a:lnTo>
                  <a:lnTo>
                    <a:pt x="4528" y="437"/>
                  </a:lnTo>
                  <a:lnTo>
                    <a:pt x="4528" y="448"/>
                  </a:lnTo>
                  <a:lnTo>
                    <a:pt x="4528" y="454"/>
                  </a:lnTo>
                  <a:lnTo>
                    <a:pt x="4528" y="460"/>
                  </a:lnTo>
                  <a:lnTo>
                    <a:pt x="4533" y="510"/>
                  </a:lnTo>
                  <a:cubicBezTo>
                    <a:pt x="4533" y="516"/>
                    <a:pt x="4533" y="522"/>
                    <a:pt x="4536" y="527"/>
                  </a:cubicBezTo>
                  <a:lnTo>
                    <a:pt x="4536" y="544"/>
                  </a:lnTo>
                  <a:lnTo>
                    <a:pt x="4533" y="536"/>
                  </a:lnTo>
                  <a:cubicBezTo>
                    <a:pt x="4530" y="530"/>
                    <a:pt x="4528" y="522"/>
                    <a:pt x="4525" y="516"/>
                  </a:cubicBezTo>
                  <a:cubicBezTo>
                    <a:pt x="4522" y="510"/>
                    <a:pt x="4519" y="502"/>
                    <a:pt x="4516" y="493"/>
                  </a:cubicBezTo>
                  <a:lnTo>
                    <a:pt x="4505" y="465"/>
                  </a:lnTo>
                  <a:lnTo>
                    <a:pt x="4494" y="440"/>
                  </a:lnTo>
                  <a:lnTo>
                    <a:pt x="4482" y="409"/>
                  </a:lnTo>
                  <a:lnTo>
                    <a:pt x="4474" y="383"/>
                  </a:lnTo>
                  <a:lnTo>
                    <a:pt x="4457" y="347"/>
                  </a:lnTo>
                  <a:cubicBezTo>
                    <a:pt x="4454" y="341"/>
                    <a:pt x="4451" y="338"/>
                    <a:pt x="4449" y="333"/>
                  </a:cubicBezTo>
                  <a:cubicBezTo>
                    <a:pt x="4446" y="327"/>
                    <a:pt x="4446" y="324"/>
                    <a:pt x="4443" y="321"/>
                  </a:cubicBezTo>
                  <a:cubicBezTo>
                    <a:pt x="4443" y="316"/>
                    <a:pt x="4440" y="313"/>
                    <a:pt x="4440" y="307"/>
                  </a:cubicBezTo>
                  <a:cubicBezTo>
                    <a:pt x="4440" y="304"/>
                    <a:pt x="4437" y="299"/>
                    <a:pt x="4437" y="296"/>
                  </a:cubicBezTo>
                  <a:cubicBezTo>
                    <a:pt x="4437" y="290"/>
                    <a:pt x="4435" y="285"/>
                    <a:pt x="4435" y="279"/>
                  </a:cubicBezTo>
                  <a:cubicBezTo>
                    <a:pt x="4432" y="273"/>
                    <a:pt x="4432" y="271"/>
                    <a:pt x="4429" y="268"/>
                  </a:cubicBezTo>
                  <a:lnTo>
                    <a:pt x="4420" y="242"/>
                  </a:lnTo>
                  <a:lnTo>
                    <a:pt x="4409" y="203"/>
                  </a:lnTo>
                  <a:cubicBezTo>
                    <a:pt x="4406" y="189"/>
                    <a:pt x="4403" y="178"/>
                    <a:pt x="4401" y="163"/>
                  </a:cubicBezTo>
                  <a:cubicBezTo>
                    <a:pt x="4398" y="152"/>
                    <a:pt x="4395" y="141"/>
                    <a:pt x="4392" y="135"/>
                  </a:cubicBezTo>
                  <a:lnTo>
                    <a:pt x="4387" y="115"/>
                  </a:lnTo>
                  <a:cubicBezTo>
                    <a:pt x="4384" y="107"/>
                    <a:pt x="4381" y="101"/>
                    <a:pt x="4378" y="96"/>
                  </a:cubicBezTo>
                  <a:cubicBezTo>
                    <a:pt x="4375" y="93"/>
                    <a:pt x="4372" y="87"/>
                    <a:pt x="4367" y="79"/>
                  </a:cubicBezTo>
                  <a:lnTo>
                    <a:pt x="4350" y="59"/>
                  </a:lnTo>
                  <a:cubicBezTo>
                    <a:pt x="4347" y="56"/>
                    <a:pt x="4344" y="56"/>
                    <a:pt x="4339" y="56"/>
                  </a:cubicBezTo>
                  <a:cubicBezTo>
                    <a:pt x="4333" y="56"/>
                    <a:pt x="4327" y="56"/>
                    <a:pt x="4324" y="59"/>
                  </a:cubicBezTo>
                  <a:cubicBezTo>
                    <a:pt x="4319" y="62"/>
                    <a:pt x="4313" y="65"/>
                    <a:pt x="4313" y="70"/>
                  </a:cubicBezTo>
                  <a:cubicBezTo>
                    <a:pt x="4310" y="76"/>
                    <a:pt x="4310" y="82"/>
                    <a:pt x="4310" y="87"/>
                  </a:cubicBezTo>
                  <a:cubicBezTo>
                    <a:pt x="4316" y="132"/>
                    <a:pt x="4319" y="175"/>
                    <a:pt x="4324" y="220"/>
                  </a:cubicBezTo>
                  <a:cubicBezTo>
                    <a:pt x="4330" y="265"/>
                    <a:pt x="4333" y="313"/>
                    <a:pt x="4339" y="367"/>
                  </a:cubicBezTo>
                  <a:cubicBezTo>
                    <a:pt x="4339" y="372"/>
                    <a:pt x="4339" y="381"/>
                    <a:pt x="4341" y="386"/>
                  </a:cubicBezTo>
                  <a:lnTo>
                    <a:pt x="4341" y="403"/>
                  </a:lnTo>
                  <a:cubicBezTo>
                    <a:pt x="4344" y="417"/>
                    <a:pt x="4344" y="431"/>
                    <a:pt x="4344" y="443"/>
                  </a:cubicBezTo>
                  <a:cubicBezTo>
                    <a:pt x="4344" y="454"/>
                    <a:pt x="4347" y="471"/>
                    <a:pt x="4347" y="488"/>
                  </a:cubicBezTo>
                  <a:lnTo>
                    <a:pt x="4347" y="502"/>
                  </a:lnTo>
                  <a:cubicBezTo>
                    <a:pt x="4347" y="508"/>
                    <a:pt x="4347" y="513"/>
                    <a:pt x="4350" y="516"/>
                  </a:cubicBezTo>
                  <a:cubicBezTo>
                    <a:pt x="4350" y="533"/>
                    <a:pt x="4350" y="553"/>
                    <a:pt x="4353" y="572"/>
                  </a:cubicBezTo>
                  <a:cubicBezTo>
                    <a:pt x="4353" y="592"/>
                    <a:pt x="4356" y="612"/>
                    <a:pt x="4358" y="629"/>
                  </a:cubicBezTo>
                  <a:cubicBezTo>
                    <a:pt x="4358" y="635"/>
                    <a:pt x="4361" y="637"/>
                    <a:pt x="4361" y="640"/>
                  </a:cubicBezTo>
                  <a:lnTo>
                    <a:pt x="4361" y="651"/>
                  </a:lnTo>
                  <a:cubicBezTo>
                    <a:pt x="4364" y="668"/>
                    <a:pt x="4364" y="685"/>
                    <a:pt x="4367" y="702"/>
                  </a:cubicBezTo>
                  <a:cubicBezTo>
                    <a:pt x="4370" y="719"/>
                    <a:pt x="4375" y="733"/>
                    <a:pt x="4381" y="749"/>
                  </a:cubicBezTo>
                  <a:cubicBezTo>
                    <a:pt x="4384" y="755"/>
                    <a:pt x="4389" y="761"/>
                    <a:pt x="4395" y="763"/>
                  </a:cubicBezTo>
                  <a:cubicBezTo>
                    <a:pt x="4401" y="766"/>
                    <a:pt x="4406" y="766"/>
                    <a:pt x="4415" y="763"/>
                  </a:cubicBezTo>
                  <a:cubicBezTo>
                    <a:pt x="4420" y="761"/>
                    <a:pt x="4426" y="755"/>
                    <a:pt x="4429" y="746"/>
                  </a:cubicBezTo>
                  <a:cubicBezTo>
                    <a:pt x="4432" y="738"/>
                    <a:pt x="4432" y="733"/>
                    <a:pt x="4429" y="725"/>
                  </a:cubicBezTo>
                  <a:cubicBezTo>
                    <a:pt x="4423" y="714"/>
                    <a:pt x="4421" y="702"/>
                    <a:pt x="4418" y="688"/>
                  </a:cubicBezTo>
                  <a:cubicBezTo>
                    <a:pt x="4416" y="674"/>
                    <a:pt x="4415" y="660"/>
                    <a:pt x="4412" y="646"/>
                  </a:cubicBezTo>
                  <a:lnTo>
                    <a:pt x="4409" y="618"/>
                  </a:lnTo>
                  <a:cubicBezTo>
                    <a:pt x="4403" y="581"/>
                    <a:pt x="4401" y="544"/>
                    <a:pt x="4401" y="508"/>
                  </a:cubicBezTo>
                  <a:lnTo>
                    <a:pt x="4398" y="493"/>
                  </a:lnTo>
                  <a:lnTo>
                    <a:pt x="4398" y="485"/>
                  </a:lnTo>
                  <a:lnTo>
                    <a:pt x="4398" y="477"/>
                  </a:lnTo>
                  <a:lnTo>
                    <a:pt x="4392" y="392"/>
                  </a:lnTo>
                  <a:lnTo>
                    <a:pt x="4389" y="352"/>
                  </a:lnTo>
                  <a:lnTo>
                    <a:pt x="4384" y="276"/>
                  </a:lnTo>
                  <a:lnTo>
                    <a:pt x="4392" y="299"/>
                  </a:lnTo>
                  <a:lnTo>
                    <a:pt x="4401" y="327"/>
                  </a:lnTo>
                  <a:lnTo>
                    <a:pt x="4412" y="350"/>
                  </a:lnTo>
                  <a:lnTo>
                    <a:pt x="4412" y="347"/>
                  </a:lnTo>
                  <a:lnTo>
                    <a:pt x="4415" y="358"/>
                  </a:lnTo>
                  <a:cubicBezTo>
                    <a:pt x="4420" y="367"/>
                    <a:pt x="4426" y="377"/>
                    <a:pt x="4429" y="386"/>
                  </a:cubicBezTo>
                  <a:cubicBezTo>
                    <a:pt x="4432" y="394"/>
                    <a:pt x="4435" y="406"/>
                    <a:pt x="4440" y="414"/>
                  </a:cubicBezTo>
                  <a:lnTo>
                    <a:pt x="4451" y="446"/>
                  </a:lnTo>
                  <a:lnTo>
                    <a:pt x="4451" y="448"/>
                  </a:lnTo>
                  <a:lnTo>
                    <a:pt x="4451" y="451"/>
                  </a:lnTo>
                  <a:lnTo>
                    <a:pt x="4463" y="474"/>
                  </a:lnTo>
                  <a:lnTo>
                    <a:pt x="4474" y="502"/>
                  </a:lnTo>
                  <a:lnTo>
                    <a:pt x="4497" y="564"/>
                  </a:lnTo>
                  <a:lnTo>
                    <a:pt x="4514" y="606"/>
                  </a:lnTo>
                  <a:lnTo>
                    <a:pt x="4514" y="604"/>
                  </a:lnTo>
                  <a:lnTo>
                    <a:pt x="4542" y="683"/>
                  </a:lnTo>
                  <a:lnTo>
                    <a:pt x="4562" y="736"/>
                  </a:lnTo>
                  <a:cubicBezTo>
                    <a:pt x="4564" y="752"/>
                    <a:pt x="4573" y="758"/>
                    <a:pt x="4590" y="758"/>
                  </a:cubicBezTo>
                  <a:cubicBezTo>
                    <a:pt x="4587" y="766"/>
                    <a:pt x="4593" y="763"/>
                    <a:pt x="4595" y="758"/>
                  </a:cubicBezTo>
                  <a:cubicBezTo>
                    <a:pt x="4601" y="752"/>
                    <a:pt x="4601" y="746"/>
                    <a:pt x="4601" y="739"/>
                  </a:cubicBezTo>
                  <a:close/>
                  <a:moveTo>
                    <a:pt x="4130" y="460"/>
                  </a:moveTo>
                  <a:lnTo>
                    <a:pt x="4113" y="462"/>
                  </a:lnTo>
                  <a:cubicBezTo>
                    <a:pt x="4107" y="465"/>
                    <a:pt x="4099" y="465"/>
                    <a:pt x="4093" y="465"/>
                  </a:cubicBezTo>
                  <a:cubicBezTo>
                    <a:pt x="4087" y="465"/>
                    <a:pt x="4079" y="468"/>
                    <a:pt x="4071" y="468"/>
                  </a:cubicBezTo>
                  <a:lnTo>
                    <a:pt x="4071" y="462"/>
                  </a:lnTo>
                  <a:lnTo>
                    <a:pt x="4071" y="457"/>
                  </a:lnTo>
                  <a:cubicBezTo>
                    <a:pt x="4071" y="440"/>
                    <a:pt x="4071" y="426"/>
                    <a:pt x="4068" y="409"/>
                  </a:cubicBezTo>
                  <a:cubicBezTo>
                    <a:pt x="4068" y="392"/>
                    <a:pt x="4065" y="378"/>
                    <a:pt x="4065" y="361"/>
                  </a:cubicBezTo>
                  <a:cubicBezTo>
                    <a:pt x="4065" y="341"/>
                    <a:pt x="4062" y="324"/>
                    <a:pt x="4062" y="304"/>
                  </a:cubicBezTo>
                  <a:cubicBezTo>
                    <a:pt x="4059" y="285"/>
                    <a:pt x="4059" y="265"/>
                    <a:pt x="4059" y="248"/>
                  </a:cubicBezTo>
                  <a:cubicBezTo>
                    <a:pt x="4062" y="259"/>
                    <a:pt x="4065" y="268"/>
                    <a:pt x="4068" y="276"/>
                  </a:cubicBezTo>
                  <a:cubicBezTo>
                    <a:pt x="4071" y="285"/>
                    <a:pt x="4073" y="290"/>
                    <a:pt x="4076" y="299"/>
                  </a:cubicBezTo>
                  <a:cubicBezTo>
                    <a:pt x="4079" y="304"/>
                    <a:pt x="4082" y="313"/>
                    <a:pt x="4085" y="319"/>
                  </a:cubicBezTo>
                  <a:cubicBezTo>
                    <a:pt x="4087" y="327"/>
                    <a:pt x="4090" y="336"/>
                    <a:pt x="4093" y="347"/>
                  </a:cubicBezTo>
                  <a:lnTo>
                    <a:pt x="4130" y="460"/>
                  </a:lnTo>
                  <a:close/>
                  <a:moveTo>
                    <a:pt x="4133" y="513"/>
                  </a:moveTo>
                  <a:cubicBezTo>
                    <a:pt x="4133" y="513"/>
                    <a:pt x="4135" y="513"/>
                    <a:pt x="4138" y="510"/>
                  </a:cubicBezTo>
                  <a:cubicBezTo>
                    <a:pt x="4141" y="510"/>
                    <a:pt x="4144" y="508"/>
                    <a:pt x="4147" y="508"/>
                  </a:cubicBezTo>
                  <a:cubicBezTo>
                    <a:pt x="4161" y="550"/>
                    <a:pt x="4175" y="595"/>
                    <a:pt x="4189" y="643"/>
                  </a:cubicBezTo>
                  <a:cubicBezTo>
                    <a:pt x="4203" y="691"/>
                    <a:pt x="4214" y="733"/>
                    <a:pt x="4229" y="772"/>
                  </a:cubicBezTo>
                  <a:cubicBezTo>
                    <a:pt x="4231" y="777"/>
                    <a:pt x="4234" y="783"/>
                    <a:pt x="4240" y="786"/>
                  </a:cubicBezTo>
                  <a:cubicBezTo>
                    <a:pt x="4245" y="789"/>
                    <a:pt x="4251" y="792"/>
                    <a:pt x="4257" y="792"/>
                  </a:cubicBezTo>
                  <a:cubicBezTo>
                    <a:pt x="4265" y="789"/>
                    <a:pt x="4271" y="783"/>
                    <a:pt x="4277" y="777"/>
                  </a:cubicBezTo>
                  <a:cubicBezTo>
                    <a:pt x="4279" y="772"/>
                    <a:pt x="4282" y="766"/>
                    <a:pt x="4279" y="758"/>
                  </a:cubicBezTo>
                  <a:cubicBezTo>
                    <a:pt x="4265" y="716"/>
                    <a:pt x="4251" y="668"/>
                    <a:pt x="4237" y="620"/>
                  </a:cubicBezTo>
                  <a:cubicBezTo>
                    <a:pt x="4223" y="570"/>
                    <a:pt x="4209" y="522"/>
                    <a:pt x="4192" y="474"/>
                  </a:cubicBezTo>
                  <a:lnTo>
                    <a:pt x="4189" y="468"/>
                  </a:lnTo>
                  <a:lnTo>
                    <a:pt x="4141" y="324"/>
                  </a:lnTo>
                  <a:lnTo>
                    <a:pt x="4085" y="149"/>
                  </a:lnTo>
                  <a:lnTo>
                    <a:pt x="4065" y="90"/>
                  </a:lnTo>
                  <a:cubicBezTo>
                    <a:pt x="4065" y="84"/>
                    <a:pt x="4059" y="79"/>
                    <a:pt x="4054" y="76"/>
                  </a:cubicBezTo>
                  <a:cubicBezTo>
                    <a:pt x="4048" y="73"/>
                    <a:pt x="4042" y="70"/>
                    <a:pt x="4037" y="73"/>
                  </a:cubicBezTo>
                  <a:cubicBezTo>
                    <a:pt x="4023" y="73"/>
                    <a:pt x="4014" y="82"/>
                    <a:pt x="4011" y="96"/>
                  </a:cubicBezTo>
                  <a:cubicBezTo>
                    <a:pt x="4003" y="138"/>
                    <a:pt x="4000" y="183"/>
                    <a:pt x="4003" y="228"/>
                  </a:cubicBezTo>
                  <a:cubicBezTo>
                    <a:pt x="4003" y="273"/>
                    <a:pt x="4006" y="319"/>
                    <a:pt x="4008" y="361"/>
                  </a:cubicBezTo>
                  <a:cubicBezTo>
                    <a:pt x="4008" y="375"/>
                    <a:pt x="4008" y="392"/>
                    <a:pt x="4011" y="409"/>
                  </a:cubicBezTo>
                  <a:cubicBezTo>
                    <a:pt x="4011" y="426"/>
                    <a:pt x="4014" y="443"/>
                    <a:pt x="4014" y="457"/>
                  </a:cubicBezTo>
                  <a:cubicBezTo>
                    <a:pt x="4014" y="510"/>
                    <a:pt x="4017" y="564"/>
                    <a:pt x="4023" y="620"/>
                  </a:cubicBezTo>
                  <a:cubicBezTo>
                    <a:pt x="4025" y="677"/>
                    <a:pt x="4031" y="733"/>
                    <a:pt x="4037" y="789"/>
                  </a:cubicBezTo>
                  <a:cubicBezTo>
                    <a:pt x="4037" y="797"/>
                    <a:pt x="4039" y="804"/>
                    <a:pt x="4045" y="806"/>
                  </a:cubicBezTo>
                  <a:cubicBezTo>
                    <a:pt x="4051" y="809"/>
                    <a:pt x="4056" y="811"/>
                    <a:pt x="4065" y="811"/>
                  </a:cubicBezTo>
                  <a:cubicBezTo>
                    <a:pt x="4073" y="811"/>
                    <a:pt x="4079" y="809"/>
                    <a:pt x="4082" y="803"/>
                  </a:cubicBezTo>
                  <a:cubicBezTo>
                    <a:pt x="4085" y="798"/>
                    <a:pt x="4087" y="792"/>
                    <a:pt x="4087" y="783"/>
                  </a:cubicBezTo>
                  <a:cubicBezTo>
                    <a:pt x="4082" y="739"/>
                    <a:pt x="4079" y="697"/>
                    <a:pt x="4076" y="651"/>
                  </a:cubicBezTo>
                  <a:cubicBezTo>
                    <a:pt x="4073" y="606"/>
                    <a:pt x="4071" y="561"/>
                    <a:pt x="4068" y="519"/>
                  </a:cubicBezTo>
                  <a:lnTo>
                    <a:pt x="4133" y="513"/>
                  </a:lnTo>
                  <a:close/>
                  <a:moveTo>
                    <a:pt x="3560" y="902"/>
                  </a:moveTo>
                  <a:lnTo>
                    <a:pt x="3563" y="902"/>
                  </a:lnTo>
                  <a:cubicBezTo>
                    <a:pt x="3582" y="893"/>
                    <a:pt x="3602" y="888"/>
                    <a:pt x="3622" y="885"/>
                  </a:cubicBezTo>
                  <a:cubicBezTo>
                    <a:pt x="3642" y="883"/>
                    <a:pt x="3664" y="879"/>
                    <a:pt x="3687" y="876"/>
                  </a:cubicBezTo>
                  <a:lnTo>
                    <a:pt x="3707" y="873"/>
                  </a:lnTo>
                  <a:cubicBezTo>
                    <a:pt x="3715" y="873"/>
                    <a:pt x="3721" y="871"/>
                    <a:pt x="3723" y="865"/>
                  </a:cubicBezTo>
                  <a:cubicBezTo>
                    <a:pt x="3729" y="859"/>
                    <a:pt x="3729" y="854"/>
                    <a:pt x="3729" y="845"/>
                  </a:cubicBezTo>
                  <a:cubicBezTo>
                    <a:pt x="3729" y="837"/>
                    <a:pt x="3726" y="831"/>
                    <a:pt x="3721" y="828"/>
                  </a:cubicBezTo>
                  <a:cubicBezTo>
                    <a:pt x="3715" y="823"/>
                    <a:pt x="3709" y="823"/>
                    <a:pt x="3701" y="823"/>
                  </a:cubicBezTo>
                  <a:lnTo>
                    <a:pt x="3670" y="825"/>
                  </a:lnTo>
                  <a:cubicBezTo>
                    <a:pt x="3653" y="828"/>
                    <a:pt x="3636" y="828"/>
                    <a:pt x="3619" y="831"/>
                  </a:cubicBezTo>
                  <a:cubicBezTo>
                    <a:pt x="3602" y="834"/>
                    <a:pt x="3588" y="837"/>
                    <a:pt x="3571" y="842"/>
                  </a:cubicBezTo>
                  <a:cubicBezTo>
                    <a:pt x="3571" y="834"/>
                    <a:pt x="3568" y="829"/>
                    <a:pt x="3568" y="820"/>
                  </a:cubicBezTo>
                  <a:cubicBezTo>
                    <a:pt x="3568" y="812"/>
                    <a:pt x="3565" y="803"/>
                    <a:pt x="3563" y="797"/>
                  </a:cubicBezTo>
                  <a:cubicBezTo>
                    <a:pt x="3560" y="789"/>
                    <a:pt x="3560" y="780"/>
                    <a:pt x="3557" y="772"/>
                  </a:cubicBezTo>
                  <a:cubicBezTo>
                    <a:pt x="3557" y="763"/>
                    <a:pt x="3554" y="758"/>
                    <a:pt x="3554" y="749"/>
                  </a:cubicBezTo>
                  <a:cubicBezTo>
                    <a:pt x="3551" y="736"/>
                    <a:pt x="3551" y="722"/>
                    <a:pt x="3548" y="708"/>
                  </a:cubicBezTo>
                  <a:cubicBezTo>
                    <a:pt x="3546" y="694"/>
                    <a:pt x="3546" y="677"/>
                    <a:pt x="3543" y="663"/>
                  </a:cubicBezTo>
                  <a:cubicBezTo>
                    <a:pt x="3543" y="654"/>
                    <a:pt x="3543" y="649"/>
                    <a:pt x="3540" y="640"/>
                  </a:cubicBezTo>
                  <a:cubicBezTo>
                    <a:pt x="3540" y="632"/>
                    <a:pt x="3540" y="626"/>
                    <a:pt x="3537" y="618"/>
                  </a:cubicBezTo>
                  <a:cubicBezTo>
                    <a:pt x="3537" y="609"/>
                    <a:pt x="3534" y="603"/>
                    <a:pt x="3534" y="595"/>
                  </a:cubicBezTo>
                  <a:cubicBezTo>
                    <a:pt x="3534" y="586"/>
                    <a:pt x="3532" y="581"/>
                    <a:pt x="3532" y="572"/>
                  </a:cubicBezTo>
                  <a:lnTo>
                    <a:pt x="3529" y="550"/>
                  </a:lnTo>
                  <a:cubicBezTo>
                    <a:pt x="3529" y="547"/>
                    <a:pt x="3529" y="547"/>
                    <a:pt x="3526" y="544"/>
                  </a:cubicBezTo>
                  <a:cubicBezTo>
                    <a:pt x="3526" y="541"/>
                    <a:pt x="3526" y="541"/>
                    <a:pt x="3523" y="539"/>
                  </a:cubicBezTo>
                  <a:lnTo>
                    <a:pt x="3529" y="536"/>
                  </a:lnTo>
                  <a:cubicBezTo>
                    <a:pt x="3543" y="530"/>
                    <a:pt x="3557" y="527"/>
                    <a:pt x="3571" y="525"/>
                  </a:cubicBezTo>
                  <a:cubicBezTo>
                    <a:pt x="3585" y="522"/>
                    <a:pt x="3594" y="522"/>
                    <a:pt x="3602" y="522"/>
                  </a:cubicBezTo>
                  <a:cubicBezTo>
                    <a:pt x="3611" y="522"/>
                    <a:pt x="3617" y="522"/>
                    <a:pt x="3622" y="519"/>
                  </a:cubicBezTo>
                  <a:cubicBezTo>
                    <a:pt x="3628" y="516"/>
                    <a:pt x="3633" y="510"/>
                    <a:pt x="3633" y="505"/>
                  </a:cubicBezTo>
                  <a:cubicBezTo>
                    <a:pt x="3633" y="496"/>
                    <a:pt x="3633" y="491"/>
                    <a:pt x="3630" y="482"/>
                  </a:cubicBezTo>
                  <a:cubicBezTo>
                    <a:pt x="3627" y="477"/>
                    <a:pt x="3622" y="471"/>
                    <a:pt x="3613" y="468"/>
                  </a:cubicBezTo>
                  <a:cubicBezTo>
                    <a:pt x="3599" y="465"/>
                    <a:pt x="3582" y="465"/>
                    <a:pt x="3568" y="471"/>
                  </a:cubicBezTo>
                  <a:cubicBezTo>
                    <a:pt x="3551" y="474"/>
                    <a:pt x="3534" y="479"/>
                    <a:pt x="3517" y="485"/>
                  </a:cubicBezTo>
                  <a:cubicBezTo>
                    <a:pt x="3517" y="474"/>
                    <a:pt x="3515" y="465"/>
                    <a:pt x="3515" y="457"/>
                  </a:cubicBezTo>
                  <a:cubicBezTo>
                    <a:pt x="3515" y="448"/>
                    <a:pt x="3512" y="440"/>
                    <a:pt x="3512" y="429"/>
                  </a:cubicBezTo>
                  <a:cubicBezTo>
                    <a:pt x="3512" y="420"/>
                    <a:pt x="3509" y="409"/>
                    <a:pt x="3509" y="400"/>
                  </a:cubicBezTo>
                  <a:cubicBezTo>
                    <a:pt x="3509" y="389"/>
                    <a:pt x="3506" y="378"/>
                    <a:pt x="3506" y="364"/>
                  </a:cubicBezTo>
                  <a:cubicBezTo>
                    <a:pt x="3506" y="352"/>
                    <a:pt x="3503" y="338"/>
                    <a:pt x="3501" y="327"/>
                  </a:cubicBezTo>
                  <a:cubicBezTo>
                    <a:pt x="3498" y="313"/>
                    <a:pt x="3498" y="301"/>
                    <a:pt x="3495" y="290"/>
                  </a:cubicBezTo>
                  <a:cubicBezTo>
                    <a:pt x="3492" y="278"/>
                    <a:pt x="3492" y="268"/>
                    <a:pt x="3489" y="257"/>
                  </a:cubicBezTo>
                  <a:cubicBezTo>
                    <a:pt x="3486" y="245"/>
                    <a:pt x="3486" y="234"/>
                    <a:pt x="3486" y="223"/>
                  </a:cubicBezTo>
                  <a:cubicBezTo>
                    <a:pt x="3495" y="223"/>
                    <a:pt x="3506" y="220"/>
                    <a:pt x="3517" y="220"/>
                  </a:cubicBezTo>
                  <a:lnTo>
                    <a:pt x="3548" y="220"/>
                  </a:lnTo>
                  <a:cubicBezTo>
                    <a:pt x="3568" y="220"/>
                    <a:pt x="3591" y="220"/>
                    <a:pt x="3613" y="217"/>
                  </a:cubicBezTo>
                  <a:cubicBezTo>
                    <a:pt x="3622" y="217"/>
                    <a:pt x="3627" y="214"/>
                    <a:pt x="3630" y="209"/>
                  </a:cubicBezTo>
                  <a:cubicBezTo>
                    <a:pt x="3636" y="203"/>
                    <a:pt x="3636" y="197"/>
                    <a:pt x="3636" y="189"/>
                  </a:cubicBezTo>
                  <a:cubicBezTo>
                    <a:pt x="3636" y="180"/>
                    <a:pt x="3633" y="175"/>
                    <a:pt x="3627" y="169"/>
                  </a:cubicBezTo>
                  <a:cubicBezTo>
                    <a:pt x="3622" y="166"/>
                    <a:pt x="3616" y="163"/>
                    <a:pt x="3608" y="163"/>
                  </a:cubicBezTo>
                  <a:lnTo>
                    <a:pt x="3591" y="163"/>
                  </a:lnTo>
                  <a:lnTo>
                    <a:pt x="3571" y="163"/>
                  </a:lnTo>
                  <a:lnTo>
                    <a:pt x="3560" y="163"/>
                  </a:lnTo>
                  <a:lnTo>
                    <a:pt x="3548" y="163"/>
                  </a:lnTo>
                  <a:lnTo>
                    <a:pt x="3543" y="163"/>
                  </a:lnTo>
                  <a:lnTo>
                    <a:pt x="3537" y="163"/>
                  </a:lnTo>
                  <a:cubicBezTo>
                    <a:pt x="3523" y="163"/>
                    <a:pt x="3509" y="163"/>
                    <a:pt x="3495" y="166"/>
                  </a:cubicBezTo>
                  <a:cubicBezTo>
                    <a:pt x="3481" y="166"/>
                    <a:pt x="3467" y="169"/>
                    <a:pt x="3453" y="172"/>
                  </a:cubicBezTo>
                  <a:cubicBezTo>
                    <a:pt x="3447" y="175"/>
                    <a:pt x="3441" y="178"/>
                    <a:pt x="3436" y="183"/>
                  </a:cubicBezTo>
                  <a:cubicBezTo>
                    <a:pt x="3433" y="189"/>
                    <a:pt x="3430" y="194"/>
                    <a:pt x="3430" y="200"/>
                  </a:cubicBezTo>
                  <a:cubicBezTo>
                    <a:pt x="3430" y="211"/>
                    <a:pt x="3430" y="225"/>
                    <a:pt x="3433" y="237"/>
                  </a:cubicBezTo>
                  <a:cubicBezTo>
                    <a:pt x="3436" y="251"/>
                    <a:pt x="3436" y="262"/>
                    <a:pt x="3438" y="273"/>
                  </a:cubicBezTo>
                  <a:cubicBezTo>
                    <a:pt x="3438" y="276"/>
                    <a:pt x="3438" y="282"/>
                    <a:pt x="3441" y="285"/>
                  </a:cubicBezTo>
                  <a:cubicBezTo>
                    <a:pt x="3441" y="288"/>
                    <a:pt x="3441" y="290"/>
                    <a:pt x="3444" y="296"/>
                  </a:cubicBezTo>
                  <a:cubicBezTo>
                    <a:pt x="3447" y="307"/>
                    <a:pt x="3447" y="319"/>
                    <a:pt x="3450" y="330"/>
                  </a:cubicBezTo>
                  <a:cubicBezTo>
                    <a:pt x="3453" y="341"/>
                    <a:pt x="3453" y="352"/>
                    <a:pt x="3455" y="367"/>
                  </a:cubicBezTo>
                  <a:cubicBezTo>
                    <a:pt x="3458" y="395"/>
                    <a:pt x="3461" y="417"/>
                    <a:pt x="3464" y="440"/>
                  </a:cubicBezTo>
                  <a:cubicBezTo>
                    <a:pt x="3467" y="462"/>
                    <a:pt x="3469" y="482"/>
                    <a:pt x="3472" y="502"/>
                  </a:cubicBezTo>
                  <a:cubicBezTo>
                    <a:pt x="3469" y="505"/>
                    <a:pt x="3467" y="510"/>
                    <a:pt x="3464" y="516"/>
                  </a:cubicBezTo>
                  <a:cubicBezTo>
                    <a:pt x="3461" y="522"/>
                    <a:pt x="3461" y="527"/>
                    <a:pt x="3461" y="533"/>
                  </a:cubicBezTo>
                  <a:cubicBezTo>
                    <a:pt x="3461" y="536"/>
                    <a:pt x="3465" y="541"/>
                    <a:pt x="3467" y="544"/>
                  </a:cubicBezTo>
                  <a:cubicBezTo>
                    <a:pt x="3470" y="547"/>
                    <a:pt x="3472" y="550"/>
                    <a:pt x="3478" y="550"/>
                  </a:cubicBezTo>
                  <a:lnTo>
                    <a:pt x="3478" y="553"/>
                  </a:lnTo>
                  <a:lnTo>
                    <a:pt x="3478" y="556"/>
                  </a:lnTo>
                  <a:lnTo>
                    <a:pt x="3484" y="578"/>
                  </a:lnTo>
                  <a:cubicBezTo>
                    <a:pt x="3486" y="587"/>
                    <a:pt x="3486" y="598"/>
                    <a:pt x="3486" y="609"/>
                  </a:cubicBezTo>
                  <a:cubicBezTo>
                    <a:pt x="3486" y="620"/>
                    <a:pt x="3489" y="629"/>
                    <a:pt x="3489" y="640"/>
                  </a:cubicBezTo>
                  <a:lnTo>
                    <a:pt x="3495" y="699"/>
                  </a:lnTo>
                  <a:cubicBezTo>
                    <a:pt x="3495" y="708"/>
                    <a:pt x="3498" y="719"/>
                    <a:pt x="3498" y="730"/>
                  </a:cubicBezTo>
                  <a:cubicBezTo>
                    <a:pt x="3498" y="742"/>
                    <a:pt x="3501" y="749"/>
                    <a:pt x="3503" y="761"/>
                  </a:cubicBezTo>
                  <a:lnTo>
                    <a:pt x="3512" y="811"/>
                  </a:lnTo>
                  <a:cubicBezTo>
                    <a:pt x="3515" y="825"/>
                    <a:pt x="3517" y="837"/>
                    <a:pt x="3520" y="851"/>
                  </a:cubicBezTo>
                  <a:cubicBezTo>
                    <a:pt x="3523" y="865"/>
                    <a:pt x="3523" y="876"/>
                    <a:pt x="3523" y="887"/>
                  </a:cubicBezTo>
                  <a:cubicBezTo>
                    <a:pt x="3523" y="896"/>
                    <a:pt x="3529" y="904"/>
                    <a:pt x="3534" y="910"/>
                  </a:cubicBezTo>
                  <a:cubicBezTo>
                    <a:pt x="3543" y="904"/>
                    <a:pt x="3548" y="907"/>
                    <a:pt x="3554" y="904"/>
                  </a:cubicBezTo>
                  <a:cubicBezTo>
                    <a:pt x="3557" y="904"/>
                    <a:pt x="3560" y="904"/>
                    <a:pt x="3560" y="902"/>
                  </a:cubicBezTo>
                  <a:close/>
                  <a:moveTo>
                    <a:pt x="3357" y="919"/>
                  </a:moveTo>
                  <a:lnTo>
                    <a:pt x="3365" y="919"/>
                  </a:lnTo>
                  <a:cubicBezTo>
                    <a:pt x="3368" y="919"/>
                    <a:pt x="3371" y="919"/>
                    <a:pt x="3374" y="916"/>
                  </a:cubicBezTo>
                  <a:cubicBezTo>
                    <a:pt x="3376" y="916"/>
                    <a:pt x="3379" y="913"/>
                    <a:pt x="3385" y="913"/>
                  </a:cubicBezTo>
                  <a:lnTo>
                    <a:pt x="3396" y="913"/>
                  </a:lnTo>
                  <a:cubicBezTo>
                    <a:pt x="3405" y="913"/>
                    <a:pt x="3410" y="910"/>
                    <a:pt x="3413" y="904"/>
                  </a:cubicBezTo>
                  <a:cubicBezTo>
                    <a:pt x="3419" y="899"/>
                    <a:pt x="3419" y="894"/>
                    <a:pt x="3419" y="885"/>
                  </a:cubicBezTo>
                  <a:cubicBezTo>
                    <a:pt x="3419" y="877"/>
                    <a:pt x="3416" y="871"/>
                    <a:pt x="3410" y="868"/>
                  </a:cubicBezTo>
                  <a:cubicBezTo>
                    <a:pt x="3405" y="865"/>
                    <a:pt x="3399" y="862"/>
                    <a:pt x="3390" y="862"/>
                  </a:cubicBezTo>
                  <a:cubicBezTo>
                    <a:pt x="3382" y="862"/>
                    <a:pt x="3376" y="862"/>
                    <a:pt x="3374" y="865"/>
                  </a:cubicBezTo>
                  <a:cubicBezTo>
                    <a:pt x="3368" y="865"/>
                    <a:pt x="3365" y="865"/>
                    <a:pt x="3359" y="868"/>
                  </a:cubicBezTo>
                  <a:cubicBezTo>
                    <a:pt x="3357" y="868"/>
                    <a:pt x="3354" y="871"/>
                    <a:pt x="3354" y="871"/>
                  </a:cubicBezTo>
                  <a:lnTo>
                    <a:pt x="3309" y="876"/>
                  </a:lnTo>
                  <a:lnTo>
                    <a:pt x="3295" y="876"/>
                  </a:lnTo>
                  <a:lnTo>
                    <a:pt x="3280" y="876"/>
                  </a:lnTo>
                  <a:lnTo>
                    <a:pt x="3261" y="879"/>
                  </a:lnTo>
                  <a:cubicBezTo>
                    <a:pt x="3258" y="879"/>
                    <a:pt x="3258" y="876"/>
                    <a:pt x="3258" y="871"/>
                  </a:cubicBezTo>
                  <a:lnTo>
                    <a:pt x="3258" y="859"/>
                  </a:lnTo>
                  <a:lnTo>
                    <a:pt x="3258" y="854"/>
                  </a:lnTo>
                  <a:lnTo>
                    <a:pt x="3258" y="851"/>
                  </a:lnTo>
                  <a:lnTo>
                    <a:pt x="3258" y="848"/>
                  </a:lnTo>
                  <a:lnTo>
                    <a:pt x="3252" y="808"/>
                  </a:lnTo>
                  <a:lnTo>
                    <a:pt x="3252" y="803"/>
                  </a:lnTo>
                  <a:lnTo>
                    <a:pt x="3252" y="797"/>
                  </a:lnTo>
                  <a:lnTo>
                    <a:pt x="3252" y="789"/>
                  </a:lnTo>
                  <a:lnTo>
                    <a:pt x="3252" y="772"/>
                  </a:lnTo>
                  <a:cubicBezTo>
                    <a:pt x="3252" y="766"/>
                    <a:pt x="3252" y="761"/>
                    <a:pt x="3249" y="755"/>
                  </a:cubicBezTo>
                  <a:lnTo>
                    <a:pt x="3244" y="694"/>
                  </a:lnTo>
                  <a:cubicBezTo>
                    <a:pt x="3244" y="685"/>
                    <a:pt x="3241" y="679"/>
                    <a:pt x="3241" y="671"/>
                  </a:cubicBezTo>
                  <a:cubicBezTo>
                    <a:pt x="3241" y="662"/>
                    <a:pt x="3241" y="657"/>
                    <a:pt x="3238" y="649"/>
                  </a:cubicBezTo>
                  <a:lnTo>
                    <a:pt x="3238" y="640"/>
                  </a:lnTo>
                  <a:lnTo>
                    <a:pt x="3238" y="637"/>
                  </a:lnTo>
                  <a:lnTo>
                    <a:pt x="3238" y="632"/>
                  </a:lnTo>
                  <a:lnTo>
                    <a:pt x="3232" y="584"/>
                  </a:lnTo>
                  <a:cubicBezTo>
                    <a:pt x="3232" y="578"/>
                    <a:pt x="3230" y="572"/>
                    <a:pt x="3230" y="567"/>
                  </a:cubicBezTo>
                  <a:cubicBezTo>
                    <a:pt x="3230" y="561"/>
                    <a:pt x="3230" y="556"/>
                    <a:pt x="3227" y="550"/>
                  </a:cubicBezTo>
                  <a:lnTo>
                    <a:pt x="3224" y="499"/>
                  </a:lnTo>
                  <a:lnTo>
                    <a:pt x="3224" y="491"/>
                  </a:lnTo>
                  <a:lnTo>
                    <a:pt x="3224" y="482"/>
                  </a:lnTo>
                  <a:lnTo>
                    <a:pt x="3221" y="465"/>
                  </a:lnTo>
                  <a:cubicBezTo>
                    <a:pt x="3221" y="454"/>
                    <a:pt x="3221" y="443"/>
                    <a:pt x="3218" y="431"/>
                  </a:cubicBezTo>
                  <a:cubicBezTo>
                    <a:pt x="3218" y="420"/>
                    <a:pt x="3216" y="409"/>
                    <a:pt x="3216" y="398"/>
                  </a:cubicBezTo>
                  <a:lnTo>
                    <a:pt x="3210" y="347"/>
                  </a:lnTo>
                  <a:cubicBezTo>
                    <a:pt x="3207" y="338"/>
                    <a:pt x="3207" y="329"/>
                    <a:pt x="3207" y="324"/>
                  </a:cubicBezTo>
                  <a:cubicBezTo>
                    <a:pt x="3207" y="318"/>
                    <a:pt x="3204" y="310"/>
                    <a:pt x="3204" y="302"/>
                  </a:cubicBezTo>
                  <a:lnTo>
                    <a:pt x="3196" y="228"/>
                  </a:lnTo>
                  <a:cubicBezTo>
                    <a:pt x="3196" y="220"/>
                    <a:pt x="3193" y="214"/>
                    <a:pt x="3187" y="211"/>
                  </a:cubicBezTo>
                  <a:cubicBezTo>
                    <a:pt x="3182" y="206"/>
                    <a:pt x="3176" y="206"/>
                    <a:pt x="3168" y="206"/>
                  </a:cubicBezTo>
                  <a:cubicBezTo>
                    <a:pt x="3159" y="206"/>
                    <a:pt x="3153" y="209"/>
                    <a:pt x="3151" y="214"/>
                  </a:cubicBezTo>
                  <a:cubicBezTo>
                    <a:pt x="3145" y="220"/>
                    <a:pt x="3145" y="225"/>
                    <a:pt x="3145" y="234"/>
                  </a:cubicBezTo>
                  <a:lnTo>
                    <a:pt x="3156" y="355"/>
                  </a:lnTo>
                  <a:cubicBezTo>
                    <a:pt x="3159" y="364"/>
                    <a:pt x="3159" y="372"/>
                    <a:pt x="3159" y="378"/>
                  </a:cubicBezTo>
                  <a:cubicBezTo>
                    <a:pt x="3159" y="386"/>
                    <a:pt x="3162" y="395"/>
                    <a:pt x="3162" y="400"/>
                  </a:cubicBezTo>
                  <a:cubicBezTo>
                    <a:pt x="3162" y="412"/>
                    <a:pt x="3165" y="423"/>
                    <a:pt x="3165" y="431"/>
                  </a:cubicBezTo>
                  <a:cubicBezTo>
                    <a:pt x="3165" y="443"/>
                    <a:pt x="3165" y="451"/>
                    <a:pt x="3168" y="462"/>
                  </a:cubicBezTo>
                  <a:lnTo>
                    <a:pt x="3168" y="479"/>
                  </a:lnTo>
                  <a:cubicBezTo>
                    <a:pt x="3168" y="485"/>
                    <a:pt x="3168" y="491"/>
                    <a:pt x="3170" y="496"/>
                  </a:cubicBezTo>
                  <a:lnTo>
                    <a:pt x="3173" y="547"/>
                  </a:lnTo>
                  <a:cubicBezTo>
                    <a:pt x="3173" y="556"/>
                    <a:pt x="3176" y="561"/>
                    <a:pt x="3176" y="567"/>
                  </a:cubicBezTo>
                  <a:cubicBezTo>
                    <a:pt x="3176" y="572"/>
                    <a:pt x="3179" y="581"/>
                    <a:pt x="3179" y="587"/>
                  </a:cubicBezTo>
                  <a:lnTo>
                    <a:pt x="3182" y="623"/>
                  </a:lnTo>
                  <a:lnTo>
                    <a:pt x="3182" y="632"/>
                  </a:lnTo>
                  <a:lnTo>
                    <a:pt x="3182" y="643"/>
                  </a:lnTo>
                  <a:lnTo>
                    <a:pt x="3182" y="666"/>
                  </a:lnTo>
                  <a:cubicBezTo>
                    <a:pt x="3182" y="674"/>
                    <a:pt x="3182" y="683"/>
                    <a:pt x="3184" y="688"/>
                  </a:cubicBezTo>
                  <a:cubicBezTo>
                    <a:pt x="3184" y="697"/>
                    <a:pt x="3187" y="702"/>
                    <a:pt x="3187" y="711"/>
                  </a:cubicBezTo>
                  <a:cubicBezTo>
                    <a:pt x="3187" y="719"/>
                    <a:pt x="3190" y="728"/>
                    <a:pt x="3190" y="733"/>
                  </a:cubicBezTo>
                  <a:lnTo>
                    <a:pt x="3193" y="763"/>
                  </a:lnTo>
                  <a:lnTo>
                    <a:pt x="3193" y="769"/>
                  </a:lnTo>
                  <a:lnTo>
                    <a:pt x="3193" y="777"/>
                  </a:lnTo>
                  <a:lnTo>
                    <a:pt x="3193" y="792"/>
                  </a:lnTo>
                  <a:lnTo>
                    <a:pt x="3193" y="806"/>
                  </a:lnTo>
                  <a:lnTo>
                    <a:pt x="3196" y="825"/>
                  </a:lnTo>
                  <a:lnTo>
                    <a:pt x="3196" y="837"/>
                  </a:lnTo>
                  <a:lnTo>
                    <a:pt x="3196" y="848"/>
                  </a:lnTo>
                  <a:lnTo>
                    <a:pt x="3196" y="856"/>
                  </a:lnTo>
                  <a:cubicBezTo>
                    <a:pt x="3196" y="865"/>
                    <a:pt x="3199" y="873"/>
                    <a:pt x="3199" y="885"/>
                  </a:cubicBezTo>
                  <a:cubicBezTo>
                    <a:pt x="3201" y="896"/>
                    <a:pt x="3207" y="904"/>
                    <a:pt x="3216" y="910"/>
                  </a:cubicBezTo>
                  <a:cubicBezTo>
                    <a:pt x="3218" y="913"/>
                    <a:pt x="3225" y="917"/>
                    <a:pt x="3230" y="919"/>
                  </a:cubicBezTo>
                  <a:cubicBezTo>
                    <a:pt x="3236" y="922"/>
                    <a:pt x="3244" y="921"/>
                    <a:pt x="3255" y="921"/>
                  </a:cubicBezTo>
                  <a:lnTo>
                    <a:pt x="3266" y="921"/>
                  </a:lnTo>
                  <a:lnTo>
                    <a:pt x="3283" y="921"/>
                  </a:lnTo>
                  <a:cubicBezTo>
                    <a:pt x="3289" y="921"/>
                    <a:pt x="3295" y="921"/>
                    <a:pt x="3300" y="919"/>
                  </a:cubicBezTo>
                  <a:lnTo>
                    <a:pt x="3357" y="919"/>
                  </a:lnTo>
                  <a:close/>
                  <a:moveTo>
                    <a:pt x="2888" y="276"/>
                  </a:moveTo>
                  <a:cubicBezTo>
                    <a:pt x="2902" y="276"/>
                    <a:pt x="2914" y="279"/>
                    <a:pt x="2925" y="282"/>
                  </a:cubicBezTo>
                  <a:cubicBezTo>
                    <a:pt x="2936" y="285"/>
                    <a:pt x="2945" y="290"/>
                    <a:pt x="2953" y="302"/>
                  </a:cubicBezTo>
                  <a:cubicBezTo>
                    <a:pt x="2970" y="319"/>
                    <a:pt x="2982" y="344"/>
                    <a:pt x="2993" y="378"/>
                  </a:cubicBezTo>
                  <a:cubicBezTo>
                    <a:pt x="3005" y="412"/>
                    <a:pt x="3012" y="448"/>
                    <a:pt x="3018" y="491"/>
                  </a:cubicBezTo>
                  <a:cubicBezTo>
                    <a:pt x="3018" y="502"/>
                    <a:pt x="3021" y="513"/>
                    <a:pt x="3021" y="522"/>
                  </a:cubicBezTo>
                  <a:cubicBezTo>
                    <a:pt x="3021" y="530"/>
                    <a:pt x="3021" y="539"/>
                    <a:pt x="3018" y="544"/>
                  </a:cubicBezTo>
                  <a:cubicBezTo>
                    <a:pt x="3015" y="553"/>
                    <a:pt x="3012" y="558"/>
                    <a:pt x="3010" y="564"/>
                  </a:cubicBezTo>
                  <a:cubicBezTo>
                    <a:pt x="3007" y="570"/>
                    <a:pt x="2999" y="578"/>
                    <a:pt x="2993" y="584"/>
                  </a:cubicBezTo>
                  <a:cubicBezTo>
                    <a:pt x="2988" y="589"/>
                    <a:pt x="2981" y="595"/>
                    <a:pt x="2973" y="598"/>
                  </a:cubicBezTo>
                  <a:lnTo>
                    <a:pt x="2947" y="606"/>
                  </a:lnTo>
                  <a:lnTo>
                    <a:pt x="2939" y="570"/>
                  </a:lnTo>
                  <a:cubicBezTo>
                    <a:pt x="2933" y="550"/>
                    <a:pt x="2928" y="527"/>
                    <a:pt x="2925" y="505"/>
                  </a:cubicBezTo>
                  <a:cubicBezTo>
                    <a:pt x="2919" y="482"/>
                    <a:pt x="2916" y="460"/>
                    <a:pt x="2914" y="440"/>
                  </a:cubicBezTo>
                  <a:lnTo>
                    <a:pt x="2914" y="434"/>
                  </a:lnTo>
                  <a:lnTo>
                    <a:pt x="2914" y="429"/>
                  </a:lnTo>
                  <a:lnTo>
                    <a:pt x="2914" y="417"/>
                  </a:lnTo>
                  <a:cubicBezTo>
                    <a:pt x="2914" y="414"/>
                    <a:pt x="2911" y="409"/>
                    <a:pt x="2911" y="406"/>
                  </a:cubicBezTo>
                  <a:cubicBezTo>
                    <a:pt x="2911" y="403"/>
                    <a:pt x="2911" y="403"/>
                    <a:pt x="2908" y="400"/>
                  </a:cubicBezTo>
                  <a:lnTo>
                    <a:pt x="2899" y="352"/>
                  </a:lnTo>
                  <a:lnTo>
                    <a:pt x="2888" y="276"/>
                  </a:lnTo>
                  <a:close/>
                  <a:moveTo>
                    <a:pt x="3004" y="927"/>
                  </a:moveTo>
                  <a:cubicBezTo>
                    <a:pt x="3004" y="919"/>
                    <a:pt x="3001" y="913"/>
                    <a:pt x="3001" y="904"/>
                  </a:cubicBezTo>
                  <a:cubicBezTo>
                    <a:pt x="3001" y="896"/>
                    <a:pt x="2998" y="890"/>
                    <a:pt x="2998" y="882"/>
                  </a:cubicBezTo>
                  <a:cubicBezTo>
                    <a:pt x="2998" y="879"/>
                    <a:pt x="2998" y="876"/>
                    <a:pt x="2995" y="873"/>
                  </a:cubicBezTo>
                  <a:cubicBezTo>
                    <a:pt x="2995" y="871"/>
                    <a:pt x="2995" y="868"/>
                    <a:pt x="2993" y="865"/>
                  </a:cubicBezTo>
                  <a:lnTo>
                    <a:pt x="2981" y="806"/>
                  </a:lnTo>
                  <a:lnTo>
                    <a:pt x="2978" y="775"/>
                  </a:lnTo>
                  <a:lnTo>
                    <a:pt x="2967" y="699"/>
                  </a:lnTo>
                  <a:lnTo>
                    <a:pt x="2962" y="654"/>
                  </a:lnTo>
                  <a:cubicBezTo>
                    <a:pt x="2976" y="651"/>
                    <a:pt x="2987" y="646"/>
                    <a:pt x="2998" y="643"/>
                  </a:cubicBezTo>
                  <a:cubicBezTo>
                    <a:pt x="3010" y="637"/>
                    <a:pt x="3021" y="631"/>
                    <a:pt x="3026" y="626"/>
                  </a:cubicBezTo>
                  <a:cubicBezTo>
                    <a:pt x="3038" y="614"/>
                    <a:pt x="3049" y="601"/>
                    <a:pt x="3055" y="592"/>
                  </a:cubicBezTo>
                  <a:cubicBezTo>
                    <a:pt x="3060" y="581"/>
                    <a:pt x="3066" y="570"/>
                    <a:pt x="3069" y="558"/>
                  </a:cubicBezTo>
                  <a:cubicBezTo>
                    <a:pt x="3072" y="547"/>
                    <a:pt x="3074" y="536"/>
                    <a:pt x="3072" y="522"/>
                  </a:cubicBezTo>
                  <a:cubicBezTo>
                    <a:pt x="3072" y="510"/>
                    <a:pt x="3069" y="496"/>
                    <a:pt x="3069" y="479"/>
                  </a:cubicBezTo>
                  <a:cubicBezTo>
                    <a:pt x="3060" y="431"/>
                    <a:pt x="3052" y="388"/>
                    <a:pt x="3038" y="352"/>
                  </a:cubicBezTo>
                  <a:cubicBezTo>
                    <a:pt x="3024" y="315"/>
                    <a:pt x="3010" y="288"/>
                    <a:pt x="2990" y="265"/>
                  </a:cubicBezTo>
                  <a:cubicBezTo>
                    <a:pt x="2981" y="254"/>
                    <a:pt x="2970" y="248"/>
                    <a:pt x="2959" y="240"/>
                  </a:cubicBezTo>
                  <a:cubicBezTo>
                    <a:pt x="2947" y="234"/>
                    <a:pt x="2936" y="227"/>
                    <a:pt x="2922" y="225"/>
                  </a:cubicBezTo>
                  <a:cubicBezTo>
                    <a:pt x="2908" y="222"/>
                    <a:pt x="2898" y="220"/>
                    <a:pt x="2883" y="220"/>
                  </a:cubicBezTo>
                  <a:cubicBezTo>
                    <a:pt x="2869" y="220"/>
                    <a:pt x="2857" y="220"/>
                    <a:pt x="2846" y="223"/>
                  </a:cubicBezTo>
                  <a:cubicBezTo>
                    <a:pt x="2840" y="225"/>
                    <a:pt x="2835" y="228"/>
                    <a:pt x="2829" y="234"/>
                  </a:cubicBezTo>
                  <a:cubicBezTo>
                    <a:pt x="2826" y="240"/>
                    <a:pt x="2823" y="245"/>
                    <a:pt x="2823" y="254"/>
                  </a:cubicBezTo>
                  <a:lnTo>
                    <a:pt x="2837" y="352"/>
                  </a:lnTo>
                  <a:lnTo>
                    <a:pt x="2846" y="400"/>
                  </a:lnTo>
                  <a:lnTo>
                    <a:pt x="2846" y="406"/>
                  </a:lnTo>
                  <a:lnTo>
                    <a:pt x="2846" y="412"/>
                  </a:lnTo>
                  <a:lnTo>
                    <a:pt x="2846" y="423"/>
                  </a:lnTo>
                  <a:lnTo>
                    <a:pt x="2846" y="431"/>
                  </a:lnTo>
                  <a:lnTo>
                    <a:pt x="2846" y="437"/>
                  </a:lnTo>
                  <a:cubicBezTo>
                    <a:pt x="2846" y="440"/>
                    <a:pt x="2846" y="443"/>
                    <a:pt x="2849" y="443"/>
                  </a:cubicBezTo>
                  <a:cubicBezTo>
                    <a:pt x="2852" y="465"/>
                    <a:pt x="2857" y="488"/>
                    <a:pt x="2860" y="510"/>
                  </a:cubicBezTo>
                  <a:cubicBezTo>
                    <a:pt x="2866" y="533"/>
                    <a:pt x="2868" y="556"/>
                    <a:pt x="2874" y="575"/>
                  </a:cubicBezTo>
                  <a:lnTo>
                    <a:pt x="2883" y="615"/>
                  </a:lnTo>
                  <a:cubicBezTo>
                    <a:pt x="2874" y="623"/>
                    <a:pt x="2871" y="632"/>
                    <a:pt x="2877" y="643"/>
                  </a:cubicBezTo>
                  <a:cubicBezTo>
                    <a:pt x="2877" y="646"/>
                    <a:pt x="2881" y="648"/>
                    <a:pt x="2883" y="651"/>
                  </a:cubicBezTo>
                  <a:cubicBezTo>
                    <a:pt x="2886" y="653"/>
                    <a:pt x="2888" y="657"/>
                    <a:pt x="2894" y="657"/>
                  </a:cubicBezTo>
                  <a:cubicBezTo>
                    <a:pt x="2897" y="666"/>
                    <a:pt x="2897" y="674"/>
                    <a:pt x="2899" y="680"/>
                  </a:cubicBezTo>
                  <a:cubicBezTo>
                    <a:pt x="2899" y="685"/>
                    <a:pt x="2902" y="691"/>
                    <a:pt x="2902" y="699"/>
                  </a:cubicBezTo>
                  <a:cubicBezTo>
                    <a:pt x="2905" y="714"/>
                    <a:pt x="2905" y="728"/>
                    <a:pt x="2908" y="739"/>
                  </a:cubicBezTo>
                  <a:cubicBezTo>
                    <a:pt x="2911" y="752"/>
                    <a:pt x="2911" y="763"/>
                    <a:pt x="2914" y="775"/>
                  </a:cubicBezTo>
                  <a:cubicBezTo>
                    <a:pt x="2916" y="780"/>
                    <a:pt x="2916" y="784"/>
                    <a:pt x="2916" y="789"/>
                  </a:cubicBezTo>
                  <a:cubicBezTo>
                    <a:pt x="2916" y="795"/>
                    <a:pt x="2916" y="797"/>
                    <a:pt x="2919" y="803"/>
                  </a:cubicBezTo>
                  <a:cubicBezTo>
                    <a:pt x="2919" y="811"/>
                    <a:pt x="2922" y="817"/>
                    <a:pt x="2922" y="825"/>
                  </a:cubicBezTo>
                  <a:cubicBezTo>
                    <a:pt x="2922" y="834"/>
                    <a:pt x="2925" y="840"/>
                    <a:pt x="2925" y="848"/>
                  </a:cubicBezTo>
                  <a:cubicBezTo>
                    <a:pt x="2925" y="851"/>
                    <a:pt x="2925" y="854"/>
                    <a:pt x="2928" y="856"/>
                  </a:cubicBezTo>
                  <a:cubicBezTo>
                    <a:pt x="2928" y="859"/>
                    <a:pt x="2931" y="862"/>
                    <a:pt x="2931" y="865"/>
                  </a:cubicBezTo>
                  <a:lnTo>
                    <a:pt x="2939" y="924"/>
                  </a:lnTo>
                  <a:cubicBezTo>
                    <a:pt x="2942" y="933"/>
                    <a:pt x="2945" y="938"/>
                    <a:pt x="2950" y="941"/>
                  </a:cubicBezTo>
                  <a:cubicBezTo>
                    <a:pt x="2956" y="947"/>
                    <a:pt x="2962" y="947"/>
                    <a:pt x="2967" y="947"/>
                  </a:cubicBezTo>
                  <a:cubicBezTo>
                    <a:pt x="2987" y="955"/>
                    <a:pt x="2993" y="952"/>
                    <a:pt x="2998" y="947"/>
                  </a:cubicBezTo>
                  <a:cubicBezTo>
                    <a:pt x="3001" y="941"/>
                    <a:pt x="3004" y="935"/>
                    <a:pt x="3004" y="927"/>
                  </a:cubicBezTo>
                  <a:close/>
                  <a:moveTo>
                    <a:pt x="2620" y="302"/>
                  </a:moveTo>
                  <a:cubicBezTo>
                    <a:pt x="2623" y="302"/>
                    <a:pt x="2626" y="304"/>
                    <a:pt x="2631" y="307"/>
                  </a:cubicBezTo>
                  <a:cubicBezTo>
                    <a:pt x="2634" y="310"/>
                    <a:pt x="2637" y="313"/>
                    <a:pt x="2640" y="313"/>
                  </a:cubicBezTo>
                  <a:lnTo>
                    <a:pt x="2637" y="313"/>
                  </a:lnTo>
                  <a:lnTo>
                    <a:pt x="2651" y="327"/>
                  </a:lnTo>
                  <a:cubicBezTo>
                    <a:pt x="2654" y="333"/>
                    <a:pt x="2660" y="341"/>
                    <a:pt x="2662" y="350"/>
                  </a:cubicBezTo>
                  <a:cubicBezTo>
                    <a:pt x="2668" y="358"/>
                    <a:pt x="2671" y="367"/>
                    <a:pt x="2677" y="378"/>
                  </a:cubicBezTo>
                  <a:cubicBezTo>
                    <a:pt x="2682" y="392"/>
                    <a:pt x="2685" y="406"/>
                    <a:pt x="2691" y="417"/>
                  </a:cubicBezTo>
                  <a:lnTo>
                    <a:pt x="2699" y="451"/>
                  </a:lnTo>
                  <a:cubicBezTo>
                    <a:pt x="2699" y="454"/>
                    <a:pt x="2699" y="460"/>
                    <a:pt x="2702" y="462"/>
                  </a:cubicBezTo>
                  <a:cubicBezTo>
                    <a:pt x="2702" y="468"/>
                    <a:pt x="2705" y="471"/>
                    <a:pt x="2705" y="474"/>
                  </a:cubicBezTo>
                  <a:lnTo>
                    <a:pt x="2705" y="482"/>
                  </a:lnTo>
                  <a:lnTo>
                    <a:pt x="2705" y="488"/>
                  </a:lnTo>
                  <a:lnTo>
                    <a:pt x="2705" y="493"/>
                  </a:lnTo>
                  <a:cubicBezTo>
                    <a:pt x="2705" y="499"/>
                    <a:pt x="2708" y="507"/>
                    <a:pt x="2708" y="516"/>
                  </a:cubicBezTo>
                  <a:cubicBezTo>
                    <a:pt x="2708" y="524"/>
                    <a:pt x="2710" y="530"/>
                    <a:pt x="2710" y="536"/>
                  </a:cubicBezTo>
                  <a:cubicBezTo>
                    <a:pt x="2713" y="550"/>
                    <a:pt x="2716" y="564"/>
                    <a:pt x="2716" y="581"/>
                  </a:cubicBezTo>
                  <a:cubicBezTo>
                    <a:pt x="2719" y="595"/>
                    <a:pt x="2719" y="612"/>
                    <a:pt x="2722" y="626"/>
                  </a:cubicBezTo>
                  <a:cubicBezTo>
                    <a:pt x="2725" y="654"/>
                    <a:pt x="2725" y="685"/>
                    <a:pt x="2725" y="714"/>
                  </a:cubicBezTo>
                  <a:lnTo>
                    <a:pt x="2725" y="800"/>
                  </a:lnTo>
                  <a:lnTo>
                    <a:pt x="2725" y="817"/>
                  </a:lnTo>
                  <a:lnTo>
                    <a:pt x="2725" y="834"/>
                  </a:lnTo>
                  <a:lnTo>
                    <a:pt x="2725" y="842"/>
                  </a:lnTo>
                  <a:lnTo>
                    <a:pt x="2725" y="851"/>
                  </a:lnTo>
                  <a:cubicBezTo>
                    <a:pt x="2722" y="887"/>
                    <a:pt x="2719" y="910"/>
                    <a:pt x="2713" y="921"/>
                  </a:cubicBezTo>
                  <a:cubicBezTo>
                    <a:pt x="2708" y="933"/>
                    <a:pt x="2699" y="941"/>
                    <a:pt x="2688" y="938"/>
                  </a:cubicBezTo>
                  <a:cubicBezTo>
                    <a:pt x="2682" y="938"/>
                    <a:pt x="2679" y="941"/>
                    <a:pt x="2677" y="941"/>
                  </a:cubicBezTo>
                  <a:cubicBezTo>
                    <a:pt x="2674" y="935"/>
                    <a:pt x="2671" y="933"/>
                    <a:pt x="2668" y="927"/>
                  </a:cubicBezTo>
                  <a:cubicBezTo>
                    <a:pt x="2665" y="921"/>
                    <a:pt x="2665" y="919"/>
                    <a:pt x="2662" y="916"/>
                  </a:cubicBezTo>
                  <a:lnTo>
                    <a:pt x="2662" y="919"/>
                  </a:lnTo>
                  <a:lnTo>
                    <a:pt x="2660" y="910"/>
                  </a:lnTo>
                  <a:cubicBezTo>
                    <a:pt x="2648" y="887"/>
                    <a:pt x="2640" y="868"/>
                    <a:pt x="2631" y="845"/>
                  </a:cubicBezTo>
                  <a:cubicBezTo>
                    <a:pt x="2623" y="823"/>
                    <a:pt x="2617" y="803"/>
                    <a:pt x="2612" y="783"/>
                  </a:cubicBezTo>
                  <a:cubicBezTo>
                    <a:pt x="2606" y="758"/>
                    <a:pt x="2601" y="733"/>
                    <a:pt x="2595" y="705"/>
                  </a:cubicBezTo>
                  <a:cubicBezTo>
                    <a:pt x="2590" y="677"/>
                    <a:pt x="2583" y="649"/>
                    <a:pt x="2581" y="620"/>
                  </a:cubicBezTo>
                  <a:cubicBezTo>
                    <a:pt x="2578" y="604"/>
                    <a:pt x="2575" y="587"/>
                    <a:pt x="2575" y="570"/>
                  </a:cubicBezTo>
                  <a:lnTo>
                    <a:pt x="2572" y="536"/>
                  </a:lnTo>
                  <a:cubicBezTo>
                    <a:pt x="2567" y="482"/>
                    <a:pt x="2567" y="429"/>
                    <a:pt x="2572" y="381"/>
                  </a:cubicBezTo>
                  <a:lnTo>
                    <a:pt x="2572" y="378"/>
                  </a:lnTo>
                  <a:lnTo>
                    <a:pt x="2572" y="375"/>
                  </a:lnTo>
                  <a:cubicBezTo>
                    <a:pt x="2572" y="372"/>
                    <a:pt x="2572" y="369"/>
                    <a:pt x="2575" y="367"/>
                  </a:cubicBezTo>
                  <a:lnTo>
                    <a:pt x="2575" y="355"/>
                  </a:lnTo>
                  <a:cubicBezTo>
                    <a:pt x="2578" y="347"/>
                    <a:pt x="2579" y="341"/>
                    <a:pt x="2581" y="333"/>
                  </a:cubicBezTo>
                  <a:cubicBezTo>
                    <a:pt x="2584" y="324"/>
                    <a:pt x="2583" y="319"/>
                    <a:pt x="2586" y="316"/>
                  </a:cubicBezTo>
                  <a:lnTo>
                    <a:pt x="2592" y="307"/>
                  </a:lnTo>
                  <a:cubicBezTo>
                    <a:pt x="2595" y="307"/>
                    <a:pt x="2595" y="307"/>
                    <a:pt x="2598" y="304"/>
                  </a:cubicBezTo>
                  <a:cubicBezTo>
                    <a:pt x="2606" y="304"/>
                    <a:pt x="2612" y="302"/>
                    <a:pt x="2620" y="302"/>
                  </a:cubicBezTo>
                  <a:close/>
                  <a:moveTo>
                    <a:pt x="2722" y="992"/>
                  </a:moveTo>
                  <a:cubicBezTo>
                    <a:pt x="2722" y="989"/>
                    <a:pt x="2725" y="986"/>
                    <a:pt x="2722" y="986"/>
                  </a:cubicBezTo>
                  <a:cubicBezTo>
                    <a:pt x="2730" y="983"/>
                    <a:pt x="2739" y="978"/>
                    <a:pt x="2744" y="969"/>
                  </a:cubicBezTo>
                  <a:cubicBezTo>
                    <a:pt x="2750" y="964"/>
                    <a:pt x="2756" y="955"/>
                    <a:pt x="2761" y="944"/>
                  </a:cubicBezTo>
                  <a:cubicBezTo>
                    <a:pt x="2767" y="930"/>
                    <a:pt x="2771" y="917"/>
                    <a:pt x="2773" y="902"/>
                  </a:cubicBezTo>
                  <a:cubicBezTo>
                    <a:pt x="2776" y="888"/>
                    <a:pt x="2775" y="868"/>
                    <a:pt x="2778" y="848"/>
                  </a:cubicBezTo>
                  <a:lnTo>
                    <a:pt x="2778" y="840"/>
                  </a:lnTo>
                  <a:lnTo>
                    <a:pt x="2778" y="831"/>
                  </a:lnTo>
                  <a:lnTo>
                    <a:pt x="2778" y="814"/>
                  </a:lnTo>
                  <a:lnTo>
                    <a:pt x="2778" y="797"/>
                  </a:lnTo>
                  <a:cubicBezTo>
                    <a:pt x="2781" y="769"/>
                    <a:pt x="2781" y="739"/>
                    <a:pt x="2778" y="708"/>
                  </a:cubicBezTo>
                  <a:cubicBezTo>
                    <a:pt x="2778" y="677"/>
                    <a:pt x="2775" y="646"/>
                    <a:pt x="2773" y="615"/>
                  </a:cubicBezTo>
                  <a:cubicBezTo>
                    <a:pt x="2773" y="606"/>
                    <a:pt x="2773" y="601"/>
                    <a:pt x="2770" y="592"/>
                  </a:cubicBezTo>
                  <a:cubicBezTo>
                    <a:pt x="2770" y="584"/>
                    <a:pt x="2770" y="578"/>
                    <a:pt x="2767" y="570"/>
                  </a:cubicBezTo>
                  <a:cubicBezTo>
                    <a:pt x="2767" y="561"/>
                    <a:pt x="2764" y="555"/>
                    <a:pt x="2764" y="547"/>
                  </a:cubicBezTo>
                  <a:cubicBezTo>
                    <a:pt x="2764" y="538"/>
                    <a:pt x="2761" y="530"/>
                    <a:pt x="2761" y="525"/>
                  </a:cubicBezTo>
                  <a:lnTo>
                    <a:pt x="2753" y="479"/>
                  </a:lnTo>
                  <a:cubicBezTo>
                    <a:pt x="2753" y="477"/>
                    <a:pt x="2750" y="474"/>
                    <a:pt x="2750" y="468"/>
                  </a:cubicBezTo>
                  <a:cubicBezTo>
                    <a:pt x="2750" y="465"/>
                    <a:pt x="2750" y="462"/>
                    <a:pt x="2747" y="457"/>
                  </a:cubicBezTo>
                  <a:cubicBezTo>
                    <a:pt x="2744" y="448"/>
                    <a:pt x="2741" y="443"/>
                    <a:pt x="2741" y="437"/>
                  </a:cubicBezTo>
                  <a:cubicBezTo>
                    <a:pt x="2739" y="412"/>
                    <a:pt x="2730" y="383"/>
                    <a:pt x="2719" y="352"/>
                  </a:cubicBezTo>
                  <a:cubicBezTo>
                    <a:pt x="2716" y="344"/>
                    <a:pt x="2711" y="335"/>
                    <a:pt x="2705" y="324"/>
                  </a:cubicBezTo>
                  <a:cubicBezTo>
                    <a:pt x="2700" y="312"/>
                    <a:pt x="2693" y="302"/>
                    <a:pt x="2685" y="290"/>
                  </a:cubicBezTo>
                  <a:cubicBezTo>
                    <a:pt x="2682" y="285"/>
                    <a:pt x="2677" y="276"/>
                    <a:pt x="2668" y="271"/>
                  </a:cubicBezTo>
                  <a:cubicBezTo>
                    <a:pt x="2662" y="265"/>
                    <a:pt x="2657" y="259"/>
                    <a:pt x="2648" y="254"/>
                  </a:cubicBezTo>
                  <a:cubicBezTo>
                    <a:pt x="2640" y="248"/>
                    <a:pt x="2631" y="245"/>
                    <a:pt x="2623" y="242"/>
                  </a:cubicBezTo>
                  <a:cubicBezTo>
                    <a:pt x="2612" y="240"/>
                    <a:pt x="2600" y="242"/>
                    <a:pt x="2592" y="245"/>
                  </a:cubicBezTo>
                  <a:cubicBezTo>
                    <a:pt x="2581" y="248"/>
                    <a:pt x="2572" y="254"/>
                    <a:pt x="2564" y="257"/>
                  </a:cubicBezTo>
                  <a:lnTo>
                    <a:pt x="2567" y="257"/>
                  </a:lnTo>
                  <a:cubicBezTo>
                    <a:pt x="2561" y="259"/>
                    <a:pt x="2555" y="262"/>
                    <a:pt x="2552" y="268"/>
                  </a:cubicBezTo>
                  <a:cubicBezTo>
                    <a:pt x="2547" y="273"/>
                    <a:pt x="2544" y="276"/>
                    <a:pt x="2541" y="282"/>
                  </a:cubicBezTo>
                  <a:cubicBezTo>
                    <a:pt x="2535" y="290"/>
                    <a:pt x="2530" y="299"/>
                    <a:pt x="2527" y="310"/>
                  </a:cubicBezTo>
                  <a:cubicBezTo>
                    <a:pt x="2524" y="319"/>
                    <a:pt x="2521" y="327"/>
                    <a:pt x="2521" y="336"/>
                  </a:cubicBezTo>
                  <a:lnTo>
                    <a:pt x="2521" y="338"/>
                  </a:lnTo>
                  <a:lnTo>
                    <a:pt x="2521" y="341"/>
                  </a:lnTo>
                  <a:lnTo>
                    <a:pt x="2519" y="364"/>
                  </a:lnTo>
                  <a:lnTo>
                    <a:pt x="2519" y="369"/>
                  </a:lnTo>
                  <a:cubicBezTo>
                    <a:pt x="2516" y="395"/>
                    <a:pt x="2516" y="420"/>
                    <a:pt x="2516" y="448"/>
                  </a:cubicBezTo>
                  <a:cubicBezTo>
                    <a:pt x="2516" y="474"/>
                    <a:pt x="2519" y="505"/>
                    <a:pt x="2521" y="536"/>
                  </a:cubicBezTo>
                  <a:lnTo>
                    <a:pt x="2521" y="544"/>
                  </a:lnTo>
                  <a:lnTo>
                    <a:pt x="2521" y="553"/>
                  </a:lnTo>
                  <a:lnTo>
                    <a:pt x="2530" y="620"/>
                  </a:lnTo>
                  <a:cubicBezTo>
                    <a:pt x="2535" y="651"/>
                    <a:pt x="2538" y="680"/>
                    <a:pt x="2544" y="708"/>
                  </a:cubicBezTo>
                  <a:cubicBezTo>
                    <a:pt x="2550" y="736"/>
                    <a:pt x="2555" y="763"/>
                    <a:pt x="2564" y="789"/>
                  </a:cubicBezTo>
                  <a:cubicBezTo>
                    <a:pt x="2569" y="808"/>
                    <a:pt x="2578" y="831"/>
                    <a:pt x="2586" y="856"/>
                  </a:cubicBezTo>
                  <a:cubicBezTo>
                    <a:pt x="2595" y="882"/>
                    <a:pt x="2603" y="904"/>
                    <a:pt x="2614" y="927"/>
                  </a:cubicBezTo>
                  <a:cubicBezTo>
                    <a:pt x="2617" y="933"/>
                    <a:pt x="2620" y="938"/>
                    <a:pt x="2626" y="947"/>
                  </a:cubicBezTo>
                  <a:cubicBezTo>
                    <a:pt x="2631" y="955"/>
                    <a:pt x="2634" y="961"/>
                    <a:pt x="2643" y="969"/>
                  </a:cubicBezTo>
                  <a:cubicBezTo>
                    <a:pt x="2648" y="978"/>
                    <a:pt x="2657" y="983"/>
                    <a:pt x="2662" y="989"/>
                  </a:cubicBezTo>
                  <a:cubicBezTo>
                    <a:pt x="2671" y="995"/>
                    <a:pt x="2679" y="1000"/>
                    <a:pt x="2688" y="1003"/>
                  </a:cubicBezTo>
                  <a:lnTo>
                    <a:pt x="2699" y="1003"/>
                  </a:lnTo>
                  <a:cubicBezTo>
                    <a:pt x="2705" y="1012"/>
                    <a:pt x="2710" y="1009"/>
                    <a:pt x="2713" y="1006"/>
                  </a:cubicBezTo>
                  <a:cubicBezTo>
                    <a:pt x="2719" y="1003"/>
                    <a:pt x="2722" y="998"/>
                    <a:pt x="2722" y="992"/>
                  </a:cubicBezTo>
                  <a:close/>
                  <a:moveTo>
                    <a:pt x="2335" y="1031"/>
                  </a:moveTo>
                  <a:lnTo>
                    <a:pt x="2338" y="1031"/>
                  </a:lnTo>
                  <a:cubicBezTo>
                    <a:pt x="2358" y="1023"/>
                    <a:pt x="2377" y="1017"/>
                    <a:pt x="2397" y="1014"/>
                  </a:cubicBezTo>
                  <a:cubicBezTo>
                    <a:pt x="2417" y="1012"/>
                    <a:pt x="2440" y="1009"/>
                    <a:pt x="2462" y="1006"/>
                  </a:cubicBezTo>
                  <a:lnTo>
                    <a:pt x="2482" y="1003"/>
                  </a:lnTo>
                  <a:cubicBezTo>
                    <a:pt x="2490" y="1003"/>
                    <a:pt x="2496" y="1000"/>
                    <a:pt x="2499" y="995"/>
                  </a:cubicBezTo>
                  <a:cubicBezTo>
                    <a:pt x="2504" y="989"/>
                    <a:pt x="2504" y="984"/>
                    <a:pt x="2504" y="975"/>
                  </a:cubicBezTo>
                  <a:cubicBezTo>
                    <a:pt x="2504" y="967"/>
                    <a:pt x="2502" y="961"/>
                    <a:pt x="2496" y="958"/>
                  </a:cubicBezTo>
                  <a:cubicBezTo>
                    <a:pt x="2490" y="952"/>
                    <a:pt x="2485" y="952"/>
                    <a:pt x="2476" y="952"/>
                  </a:cubicBezTo>
                  <a:lnTo>
                    <a:pt x="2445" y="955"/>
                  </a:lnTo>
                  <a:cubicBezTo>
                    <a:pt x="2428" y="958"/>
                    <a:pt x="2411" y="958"/>
                    <a:pt x="2394" y="961"/>
                  </a:cubicBezTo>
                  <a:cubicBezTo>
                    <a:pt x="2377" y="964"/>
                    <a:pt x="2363" y="966"/>
                    <a:pt x="2346" y="972"/>
                  </a:cubicBezTo>
                  <a:cubicBezTo>
                    <a:pt x="2346" y="964"/>
                    <a:pt x="2344" y="959"/>
                    <a:pt x="2344" y="950"/>
                  </a:cubicBezTo>
                  <a:cubicBezTo>
                    <a:pt x="2344" y="942"/>
                    <a:pt x="2341" y="933"/>
                    <a:pt x="2338" y="927"/>
                  </a:cubicBezTo>
                  <a:cubicBezTo>
                    <a:pt x="2335" y="919"/>
                    <a:pt x="2335" y="910"/>
                    <a:pt x="2332" y="902"/>
                  </a:cubicBezTo>
                  <a:cubicBezTo>
                    <a:pt x="2332" y="893"/>
                    <a:pt x="2329" y="887"/>
                    <a:pt x="2329" y="879"/>
                  </a:cubicBezTo>
                  <a:cubicBezTo>
                    <a:pt x="2327" y="865"/>
                    <a:pt x="2327" y="851"/>
                    <a:pt x="2324" y="837"/>
                  </a:cubicBezTo>
                  <a:cubicBezTo>
                    <a:pt x="2321" y="823"/>
                    <a:pt x="2321" y="806"/>
                    <a:pt x="2318" y="792"/>
                  </a:cubicBezTo>
                  <a:cubicBezTo>
                    <a:pt x="2318" y="783"/>
                    <a:pt x="2318" y="777"/>
                    <a:pt x="2315" y="769"/>
                  </a:cubicBezTo>
                  <a:cubicBezTo>
                    <a:pt x="2315" y="761"/>
                    <a:pt x="2315" y="755"/>
                    <a:pt x="2313" y="746"/>
                  </a:cubicBezTo>
                  <a:cubicBezTo>
                    <a:pt x="2313" y="739"/>
                    <a:pt x="2310" y="733"/>
                    <a:pt x="2310" y="725"/>
                  </a:cubicBezTo>
                  <a:cubicBezTo>
                    <a:pt x="2310" y="716"/>
                    <a:pt x="2307" y="711"/>
                    <a:pt x="2307" y="702"/>
                  </a:cubicBezTo>
                  <a:lnTo>
                    <a:pt x="2304" y="680"/>
                  </a:lnTo>
                  <a:cubicBezTo>
                    <a:pt x="2304" y="677"/>
                    <a:pt x="2304" y="677"/>
                    <a:pt x="2301" y="674"/>
                  </a:cubicBezTo>
                  <a:cubicBezTo>
                    <a:pt x="2301" y="671"/>
                    <a:pt x="2301" y="671"/>
                    <a:pt x="2298" y="668"/>
                  </a:cubicBezTo>
                  <a:lnTo>
                    <a:pt x="2304" y="666"/>
                  </a:lnTo>
                  <a:cubicBezTo>
                    <a:pt x="2318" y="660"/>
                    <a:pt x="2332" y="657"/>
                    <a:pt x="2346" y="654"/>
                  </a:cubicBezTo>
                  <a:cubicBezTo>
                    <a:pt x="2361" y="651"/>
                    <a:pt x="2369" y="651"/>
                    <a:pt x="2377" y="651"/>
                  </a:cubicBezTo>
                  <a:cubicBezTo>
                    <a:pt x="2386" y="651"/>
                    <a:pt x="2392" y="651"/>
                    <a:pt x="2397" y="649"/>
                  </a:cubicBezTo>
                  <a:cubicBezTo>
                    <a:pt x="2403" y="646"/>
                    <a:pt x="2408" y="640"/>
                    <a:pt x="2408" y="635"/>
                  </a:cubicBezTo>
                  <a:cubicBezTo>
                    <a:pt x="2408" y="626"/>
                    <a:pt x="2409" y="620"/>
                    <a:pt x="2406" y="612"/>
                  </a:cubicBezTo>
                  <a:cubicBezTo>
                    <a:pt x="2404" y="604"/>
                    <a:pt x="2397" y="601"/>
                    <a:pt x="2389" y="598"/>
                  </a:cubicBezTo>
                  <a:cubicBezTo>
                    <a:pt x="2375" y="595"/>
                    <a:pt x="2358" y="595"/>
                    <a:pt x="2344" y="601"/>
                  </a:cubicBezTo>
                  <a:cubicBezTo>
                    <a:pt x="2327" y="604"/>
                    <a:pt x="2310" y="609"/>
                    <a:pt x="2293" y="615"/>
                  </a:cubicBezTo>
                  <a:cubicBezTo>
                    <a:pt x="2293" y="604"/>
                    <a:pt x="2290" y="595"/>
                    <a:pt x="2290" y="587"/>
                  </a:cubicBezTo>
                  <a:cubicBezTo>
                    <a:pt x="2290" y="578"/>
                    <a:pt x="2287" y="570"/>
                    <a:pt x="2287" y="558"/>
                  </a:cubicBezTo>
                  <a:cubicBezTo>
                    <a:pt x="2287" y="550"/>
                    <a:pt x="2284" y="538"/>
                    <a:pt x="2284" y="527"/>
                  </a:cubicBezTo>
                  <a:cubicBezTo>
                    <a:pt x="2284" y="515"/>
                    <a:pt x="2282" y="505"/>
                    <a:pt x="2282" y="491"/>
                  </a:cubicBezTo>
                  <a:cubicBezTo>
                    <a:pt x="2282" y="479"/>
                    <a:pt x="2279" y="465"/>
                    <a:pt x="2276" y="454"/>
                  </a:cubicBezTo>
                  <a:cubicBezTo>
                    <a:pt x="2273" y="440"/>
                    <a:pt x="2273" y="428"/>
                    <a:pt x="2270" y="417"/>
                  </a:cubicBezTo>
                  <a:cubicBezTo>
                    <a:pt x="2267" y="405"/>
                    <a:pt x="2267" y="395"/>
                    <a:pt x="2265" y="383"/>
                  </a:cubicBezTo>
                  <a:cubicBezTo>
                    <a:pt x="2262" y="372"/>
                    <a:pt x="2262" y="361"/>
                    <a:pt x="2262" y="350"/>
                  </a:cubicBezTo>
                  <a:cubicBezTo>
                    <a:pt x="2270" y="350"/>
                    <a:pt x="2282" y="347"/>
                    <a:pt x="2293" y="347"/>
                  </a:cubicBezTo>
                  <a:lnTo>
                    <a:pt x="2324" y="347"/>
                  </a:lnTo>
                  <a:cubicBezTo>
                    <a:pt x="2344" y="347"/>
                    <a:pt x="2366" y="344"/>
                    <a:pt x="2389" y="344"/>
                  </a:cubicBezTo>
                  <a:cubicBezTo>
                    <a:pt x="2397" y="344"/>
                    <a:pt x="2403" y="341"/>
                    <a:pt x="2406" y="336"/>
                  </a:cubicBezTo>
                  <a:cubicBezTo>
                    <a:pt x="2411" y="330"/>
                    <a:pt x="2411" y="324"/>
                    <a:pt x="2411" y="316"/>
                  </a:cubicBezTo>
                  <a:cubicBezTo>
                    <a:pt x="2411" y="307"/>
                    <a:pt x="2408" y="302"/>
                    <a:pt x="2403" y="296"/>
                  </a:cubicBezTo>
                  <a:cubicBezTo>
                    <a:pt x="2397" y="293"/>
                    <a:pt x="2392" y="290"/>
                    <a:pt x="2383" y="290"/>
                  </a:cubicBezTo>
                  <a:lnTo>
                    <a:pt x="2366" y="290"/>
                  </a:lnTo>
                  <a:lnTo>
                    <a:pt x="2346" y="290"/>
                  </a:lnTo>
                  <a:lnTo>
                    <a:pt x="2335" y="290"/>
                  </a:lnTo>
                  <a:lnTo>
                    <a:pt x="2324" y="290"/>
                  </a:lnTo>
                  <a:lnTo>
                    <a:pt x="2318" y="290"/>
                  </a:lnTo>
                  <a:lnTo>
                    <a:pt x="2313" y="290"/>
                  </a:lnTo>
                  <a:cubicBezTo>
                    <a:pt x="2298" y="290"/>
                    <a:pt x="2284" y="290"/>
                    <a:pt x="2270" y="293"/>
                  </a:cubicBezTo>
                  <a:cubicBezTo>
                    <a:pt x="2256" y="293"/>
                    <a:pt x="2242" y="296"/>
                    <a:pt x="2228" y="299"/>
                  </a:cubicBezTo>
                  <a:cubicBezTo>
                    <a:pt x="2222" y="302"/>
                    <a:pt x="2217" y="304"/>
                    <a:pt x="2211" y="310"/>
                  </a:cubicBezTo>
                  <a:cubicBezTo>
                    <a:pt x="2208" y="316"/>
                    <a:pt x="2205" y="321"/>
                    <a:pt x="2205" y="327"/>
                  </a:cubicBezTo>
                  <a:cubicBezTo>
                    <a:pt x="2205" y="338"/>
                    <a:pt x="2205" y="352"/>
                    <a:pt x="2208" y="364"/>
                  </a:cubicBezTo>
                  <a:cubicBezTo>
                    <a:pt x="2211" y="378"/>
                    <a:pt x="2211" y="389"/>
                    <a:pt x="2214" y="400"/>
                  </a:cubicBezTo>
                  <a:cubicBezTo>
                    <a:pt x="2214" y="403"/>
                    <a:pt x="2214" y="409"/>
                    <a:pt x="2217" y="412"/>
                  </a:cubicBezTo>
                  <a:cubicBezTo>
                    <a:pt x="2217" y="414"/>
                    <a:pt x="2217" y="417"/>
                    <a:pt x="2219" y="423"/>
                  </a:cubicBezTo>
                  <a:cubicBezTo>
                    <a:pt x="2222" y="434"/>
                    <a:pt x="2222" y="446"/>
                    <a:pt x="2225" y="457"/>
                  </a:cubicBezTo>
                  <a:cubicBezTo>
                    <a:pt x="2228" y="468"/>
                    <a:pt x="2228" y="479"/>
                    <a:pt x="2231" y="493"/>
                  </a:cubicBezTo>
                  <a:cubicBezTo>
                    <a:pt x="2234" y="522"/>
                    <a:pt x="2236" y="544"/>
                    <a:pt x="2239" y="567"/>
                  </a:cubicBezTo>
                  <a:cubicBezTo>
                    <a:pt x="2242" y="587"/>
                    <a:pt x="2245" y="609"/>
                    <a:pt x="2248" y="629"/>
                  </a:cubicBezTo>
                  <a:cubicBezTo>
                    <a:pt x="2245" y="632"/>
                    <a:pt x="2242" y="637"/>
                    <a:pt x="2239" y="643"/>
                  </a:cubicBezTo>
                  <a:cubicBezTo>
                    <a:pt x="2236" y="649"/>
                    <a:pt x="2236" y="654"/>
                    <a:pt x="2236" y="660"/>
                  </a:cubicBezTo>
                  <a:cubicBezTo>
                    <a:pt x="2236" y="663"/>
                    <a:pt x="2239" y="668"/>
                    <a:pt x="2242" y="671"/>
                  </a:cubicBezTo>
                  <a:cubicBezTo>
                    <a:pt x="2245" y="674"/>
                    <a:pt x="2248" y="677"/>
                    <a:pt x="2253" y="677"/>
                  </a:cubicBezTo>
                  <a:lnTo>
                    <a:pt x="2253" y="680"/>
                  </a:lnTo>
                  <a:lnTo>
                    <a:pt x="2253" y="683"/>
                  </a:lnTo>
                  <a:lnTo>
                    <a:pt x="2259" y="705"/>
                  </a:lnTo>
                  <a:cubicBezTo>
                    <a:pt x="2262" y="714"/>
                    <a:pt x="2262" y="725"/>
                    <a:pt x="2262" y="736"/>
                  </a:cubicBezTo>
                  <a:cubicBezTo>
                    <a:pt x="2262" y="746"/>
                    <a:pt x="2265" y="755"/>
                    <a:pt x="2265" y="766"/>
                  </a:cubicBezTo>
                  <a:lnTo>
                    <a:pt x="2270" y="825"/>
                  </a:lnTo>
                  <a:cubicBezTo>
                    <a:pt x="2270" y="834"/>
                    <a:pt x="2273" y="845"/>
                    <a:pt x="2273" y="856"/>
                  </a:cubicBezTo>
                  <a:cubicBezTo>
                    <a:pt x="2273" y="868"/>
                    <a:pt x="2276" y="876"/>
                    <a:pt x="2279" y="887"/>
                  </a:cubicBezTo>
                  <a:lnTo>
                    <a:pt x="2287" y="938"/>
                  </a:lnTo>
                  <a:cubicBezTo>
                    <a:pt x="2290" y="952"/>
                    <a:pt x="2293" y="964"/>
                    <a:pt x="2296" y="978"/>
                  </a:cubicBezTo>
                  <a:cubicBezTo>
                    <a:pt x="2298" y="992"/>
                    <a:pt x="2298" y="1003"/>
                    <a:pt x="2298" y="1014"/>
                  </a:cubicBezTo>
                  <a:cubicBezTo>
                    <a:pt x="2298" y="1023"/>
                    <a:pt x="2304" y="1031"/>
                    <a:pt x="2310" y="1037"/>
                  </a:cubicBezTo>
                  <a:cubicBezTo>
                    <a:pt x="2318" y="1034"/>
                    <a:pt x="2324" y="1034"/>
                    <a:pt x="2329" y="1034"/>
                  </a:cubicBezTo>
                  <a:cubicBezTo>
                    <a:pt x="2332" y="1034"/>
                    <a:pt x="2335" y="1034"/>
                    <a:pt x="2335" y="1031"/>
                  </a:cubicBezTo>
                  <a:close/>
                  <a:moveTo>
                    <a:pt x="1951" y="375"/>
                  </a:moveTo>
                  <a:cubicBezTo>
                    <a:pt x="1965" y="375"/>
                    <a:pt x="1977" y="378"/>
                    <a:pt x="1988" y="381"/>
                  </a:cubicBezTo>
                  <a:cubicBezTo>
                    <a:pt x="1999" y="383"/>
                    <a:pt x="2008" y="389"/>
                    <a:pt x="2016" y="400"/>
                  </a:cubicBezTo>
                  <a:cubicBezTo>
                    <a:pt x="2033" y="417"/>
                    <a:pt x="2044" y="443"/>
                    <a:pt x="2056" y="477"/>
                  </a:cubicBezTo>
                  <a:cubicBezTo>
                    <a:pt x="2067" y="508"/>
                    <a:pt x="2076" y="547"/>
                    <a:pt x="2081" y="589"/>
                  </a:cubicBezTo>
                  <a:cubicBezTo>
                    <a:pt x="2081" y="601"/>
                    <a:pt x="2084" y="611"/>
                    <a:pt x="2084" y="620"/>
                  </a:cubicBezTo>
                  <a:cubicBezTo>
                    <a:pt x="2084" y="628"/>
                    <a:pt x="2084" y="637"/>
                    <a:pt x="2081" y="643"/>
                  </a:cubicBezTo>
                  <a:cubicBezTo>
                    <a:pt x="2078" y="649"/>
                    <a:pt x="2076" y="657"/>
                    <a:pt x="2073" y="663"/>
                  </a:cubicBezTo>
                  <a:cubicBezTo>
                    <a:pt x="2067" y="668"/>
                    <a:pt x="2062" y="677"/>
                    <a:pt x="2056" y="683"/>
                  </a:cubicBezTo>
                  <a:cubicBezTo>
                    <a:pt x="2051" y="688"/>
                    <a:pt x="2044" y="694"/>
                    <a:pt x="2036" y="697"/>
                  </a:cubicBezTo>
                  <a:lnTo>
                    <a:pt x="2011" y="705"/>
                  </a:lnTo>
                  <a:lnTo>
                    <a:pt x="2002" y="668"/>
                  </a:lnTo>
                  <a:cubicBezTo>
                    <a:pt x="1997" y="649"/>
                    <a:pt x="1991" y="626"/>
                    <a:pt x="1988" y="604"/>
                  </a:cubicBezTo>
                  <a:cubicBezTo>
                    <a:pt x="1982" y="581"/>
                    <a:pt x="1980" y="561"/>
                    <a:pt x="1977" y="539"/>
                  </a:cubicBezTo>
                  <a:lnTo>
                    <a:pt x="1977" y="533"/>
                  </a:lnTo>
                  <a:lnTo>
                    <a:pt x="1977" y="527"/>
                  </a:lnTo>
                  <a:lnTo>
                    <a:pt x="1977" y="516"/>
                  </a:lnTo>
                  <a:cubicBezTo>
                    <a:pt x="1977" y="513"/>
                    <a:pt x="1974" y="508"/>
                    <a:pt x="1974" y="505"/>
                  </a:cubicBezTo>
                  <a:cubicBezTo>
                    <a:pt x="1974" y="502"/>
                    <a:pt x="1974" y="502"/>
                    <a:pt x="1971" y="499"/>
                  </a:cubicBezTo>
                  <a:lnTo>
                    <a:pt x="1963" y="451"/>
                  </a:lnTo>
                  <a:lnTo>
                    <a:pt x="1951" y="375"/>
                  </a:lnTo>
                  <a:close/>
                  <a:moveTo>
                    <a:pt x="2067" y="1026"/>
                  </a:moveTo>
                  <a:cubicBezTo>
                    <a:pt x="2067" y="1018"/>
                    <a:pt x="2064" y="1012"/>
                    <a:pt x="2064" y="1003"/>
                  </a:cubicBezTo>
                  <a:cubicBezTo>
                    <a:pt x="2064" y="995"/>
                    <a:pt x="2061" y="989"/>
                    <a:pt x="2061" y="981"/>
                  </a:cubicBezTo>
                  <a:cubicBezTo>
                    <a:pt x="2061" y="978"/>
                    <a:pt x="2061" y="975"/>
                    <a:pt x="2059" y="972"/>
                  </a:cubicBezTo>
                  <a:cubicBezTo>
                    <a:pt x="2059" y="969"/>
                    <a:pt x="2059" y="966"/>
                    <a:pt x="2056" y="964"/>
                  </a:cubicBezTo>
                  <a:lnTo>
                    <a:pt x="2044" y="904"/>
                  </a:lnTo>
                  <a:lnTo>
                    <a:pt x="2042" y="873"/>
                  </a:lnTo>
                  <a:lnTo>
                    <a:pt x="2030" y="797"/>
                  </a:lnTo>
                  <a:lnTo>
                    <a:pt x="2025" y="752"/>
                  </a:lnTo>
                  <a:cubicBezTo>
                    <a:pt x="2039" y="749"/>
                    <a:pt x="2050" y="745"/>
                    <a:pt x="2061" y="742"/>
                  </a:cubicBezTo>
                  <a:cubicBezTo>
                    <a:pt x="2073" y="736"/>
                    <a:pt x="2085" y="730"/>
                    <a:pt x="2090" y="725"/>
                  </a:cubicBezTo>
                  <a:cubicBezTo>
                    <a:pt x="2102" y="714"/>
                    <a:pt x="2112" y="699"/>
                    <a:pt x="2118" y="691"/>
                  </a:cubicBezTo>
                  <a:cubicBezTo>
                    <a:pt x="2123" y="680"/>
                    <a:pt x="2129" y="668"/>
                    <a:pt x="2132" y="657"/>
                  </a:cubicBezTo>
                  <a:cubicBezTo>
                    <a:pt x="2135" y="646"/>
                    <a:pt x="2138" y="635"/>
                    <a:pt x="2135" y="620"/>
                  </a:cubicBezTo>
                  <a:cubicBezTo>
                    <a:pt x="2135" y="609"/>
                    <a:pt x="2132" y="595"/>
                    <a:pt x="2132" y="578"/>
                  </a:cubicBezTo>
                  <a:cubicBezTo>
                    <a:pt x="2123" y="530"/>
                    <a:pt x="2115" y="488"/>
                    <a:pt x="2101" y="451"/>
                  </a:cubicBezTo>
                  <a:cubicBezTo>
                    <a:pt x="2087" y="414"/>
                    <a:pt x="2073" y="386"/>
                    <a:pt x="2053" y="364"/>
                  </a:cubicBezTo>
                  <a:cubicBezTo>
                    <a:pt x="2044" y="352"/>
                    <a:pt x="2033" y="347"/>
                    <a:pt x="2022" y="338"/>
                  </a:cubicBezTo>
                  <a:cubicBezTo>
                    <a:pt x="2011" y="333"/>
                    <a:pt x="1999" y="327"/>
                    <a:pt x="1985" y="324"/>
                  </a:cubicBezTo>
                  <a:cubicBezTo>
                    <a:pt x="1971" y="321"/>
                    <a:pt x="1960" y="319"/>
                    <a:pt x="1946" y="319"/>
                  </a:cubicBezTo>
                  <a:cubicBezTo>
                    <a:pt x="1932" y="319"/>
                    <a:pt x="1920" y="319"/>
                    <a:pt x="1909" y="321"/>
                  </a:cubicBezTo>
                  <a:cubicBezTo>
                    <a:pt x="1903" y="324"/>
                    <a:pt x="1898" y="327"/>
                    <a:pt x="1892" y="333"/>
                  </a:cubicBezTo>
                  <a:cubicBezTo>
                    <a:pt x="1889" y="338"/>
                    <a:pt x="1886" y="344"/>
                    <a:pt x="1886" y="352"/>
                  </a:cubicBezTo>
                  <a:lnTo>
                    <a:pt x="1901" y="451"/>
                  </a:lnTo>
                  <a:lnTo>
                    <a:pt x="1909" y="499"/>
                  </a:lnTo>
                  <a:lnTo>
                    <a:pt x="1909" y="505"/>
                  </a:lnTo>
                  <a:lnTo>
                    <a:pt x="1909" y="510"/>
                  </a:lnTo>
                  <a:lnTo>
                    <a:pt x="1909" y="522"/>
                  </a:lnTo>
                  <a:lnTo>
                    <a:pt x="1909" y="530"/>
                  </a:lnTo>
                  <a:lnTo>
                    <a:pt x="1909" y="536"/>
                  </a:lnTo>
                  <a:cubicBezTo>
                    <a:pt x="1909" y="539"/>
                    <a:pt x="1909" y="541"/>
                    <a:pt x="1912" y="541"/>
                  </a:cubicBezTo>
                  <a:cubicBezTo>
                    <a:pt x="1915" y="564"/>
                    <a:pt x="1920" y="587"/>
                    <a:pt x="1923" y="609"/>
                  </a:cubicBezTo>
                  <a:cubicBezTo>
                    <a:pt x="1929" y="632"/>
                    <a:pt x="1932" y="654"/>
                    <a:pt x="1937" y="674"/>
                  </a:cubicBezTo>
                  <a:lnTo>
                    <a:pt x="1946" y="714"/>
                  </a:lnTo>
                  <a:cubicBezTo>
                    <a:pt x="1937" y="722"/>
                    <a:pt x="1934" y="730"/>
                    <a:pt x="1940" y="742"/>
                  </a:cubicBezTo>
                  <a:cubicBezTo>
                    <a:pt x="1940" y="745"/>
                    <a:pt x="1943" y="746"/>
                    <a:pt x="1946" y="749"/>
                  </a:cubicBezTo>
                  <a:cubicBezTo>
                    <a:pt x="1949" y="752"/>
                    <a:pt x="1951" y="755"/>
                    <a:pt x="1957" y="755"/>
                  </a:cubicBezTo>
                  <a:cubicBezTo>
                    <a:pt x="1960" y="763"/>
                    <a:pt x="1960" y="772"/>
                    <a:pt x="1963" y="777"/>
                  </a:cubicBezTo>
                  <a:cubicBezTo>
                    <a:pt x="1963" y="783"/>
                    <a:pt x="1965" y="789"/>
                    <a:pt x="1965" y="797"/>
                  </a:cubicBezTo>
                  <a:cubicBezTo>
                    <a:pt x="1968" y="811"/>
                    <a:pt x="1968" y="825"/>
                    <a:pt x="1971" y="837"/>
                  </a:cubicBezTo>
                  <a:cubicBezTo>
                    <a:pt x="1974" y="851"/>
                    <a:pt x="1974" y="862"/>
                    <a:pt x="1977" y="873"/>
                  </a:cubicBezTo>
                  <a:cubicBezTo>
                    <a:pt x="1980" y="879"/>
                    <a:pt x="1980" y="882"/>
                    <a:pt x="1980" y="887"/>
                  </a:cubicBezTo>
                  <a:cubicBezTo>
                    <a:pt x="1980" y="893"/>
                    <a:pt x="1980" y="896"/>
                    <a:pt x="1982" y="902"/>
                  </a:cubicBezTo>
                  <a:cubicBezTo>
                    <a:pt x="1982" y="910"/>
                    <a:pt x="1985" y="916"/>
                    <a:pt x="1985" y="924"/>
                  </a:cubicBezTo>
                  <a:cubicBezTo>
                    <a:pt x="1985" y="933"/>
                    <a:pt x="1988" y="938"/>
                    <a:pt x="1988" y="947"/>
                  </a:cubicBezTo>
                  <a:cubicBezTo>
                    <a:pt x="1988" y="950"/>
                    <a:pt x="1988" y="952"/>
                    <a:pt x="1991" y="955"/>
                  </a:cubicBezTo>
                  <a:cubicBezTo>
                    <a:pt x="1991" y="958"/>
                    <a:pt x="1994" y="961"/>
                    <a:pt x="1994" y="964"/>
                  </a:cubicBezTo>
                  <a:lnTo>
                    <a:pt x="2016" y="1031"/>
                  </a:lnTo>
                  <a:cubicBezTo>
                    <a:pt x="2019" y="1040"/>
                    <a:pt x="2023" y="1045"/>
                    <a:pt x="2028" y="1048"/>
                  </a:cubicBezTo>
                  <a:cubicBezTo>
                    <a:pt x="2034" y="1051"/>
                    <a:pt x="2039" y="1054"/>
                    <a:pt x="2044" y="1054"/>
                  </a:cubicBezTo>
                  <a:cubicBezTo>
                    <a:pt x="2053" y="1054"/>
                    <a:pt x="2059" y="1051"/>
                    <a:pt x="2061" y="1045"/>
                  </a:cubicBezTo>
                  <a:cubicBezTo>
                    <a:pt x="2064" y="1040"/>
                    <a:pt x="2067" y="1035"/>
                    <a:pt x="2067" y="1026"/>
                  </a:cubicBezTo>
                  <a:close/>
                  <a:moveTo>
                    <a:pt x="1523" y="1116"/>
                  </a:moveTo>
                  <a:lnTo>
                    <a:pt x="1526" y="1116"/>
                  </a:lnTo>
                  <a:cubicBezTo>
                    <a:pt x="1546" y="1108"/>
                    <a:pt x="1566" y="1102"/>
                    <a:pt x="1586" y="1099"/>
                  </a:cubicBezTo>
                  <a:cubicBezTo>
                    <a:pt x="1605" y="1096"/>
                    <a:pt x="1628" y="1093"/>
                    <a:pt x="1650" y="1091"/>
                  </a:cubicBezTo>
                  <a:lnTo>
                    <a:pt x="1670" y="1088"/>
                  </a:lnTo>
                  <a:cubicBezTo>
                    <a:pt x="1679" y="1088"/>
                    <a:pt x="1684" y="1085"/>
                    <a:pt x="1687" y="1079"/>
                  </a:cubicBezTo>
                  <a:cubicBezTo>
                    <a:pt x="1690" y="1074"/>
                    <a:pt x="1693" y="1069"/>
                    <a:pt x="1693" y="1060"/>
                  </a:cubicBezTo>
                  <a:cubicBezTo>
                    <a:pt x="1693" y="1052"/>
                    <a:pt x="1690" y="1045"/>
                    <a:pt x="1684" y="1043"/>
                  </a:cubicBezTo>
                  <a:cubicBezTo>
                    <a:pt x="1679" y="1037"/>
                    <a:pt x="1673" y="1037"/>
                    <a:pt x="1665" y="1037"/>
                  </a:cubicBezTo>
                  <a:lnTo>
                    <a:pt x="1634" y="1040"/>
                  </a:lnTo>
                  <a:cubicBezTo>
                    <a:pt x="1617" y="1043"/>
                    <a:pt x="1600" y="1043"/>
                    <a:pt x="1583" y="1045"/>
                  </a:cubicBezTo>
                  <a:cubicBezTo>
                    <a:pt x="1566" y="1048"/>
                    <a:pt x="1552" y="1051"/>
                    <a:pt x="1535" y="1057"/>
                  </a:cubicBezTo>
                  <a:cubicBezTo>
                    <a:pt x="1535" y="1048"/>
                    <a:pt x="1532" y="1043"/>
                    <a:pt x="1532" y="1034"/>
                  </a:cubicBezTo>
                  <a:cubicBezTo>
                    <a:pt x="1532" y="1026"/>
                    <a:pt x="1529" y="1017"/>
                    <a:pt x="1526" y="1012"/>
                  </a:cubicBezTo>
                  <a:cubicBezTo>
                    <a:pt x="1523" y="1003"/>
                    <a:pt x="1523" y="995"/>
                    <a:pt x="1521" y="986"/>
                  </a:cubicBezTo>
                  <a:cubicBezTo>
                    <a:pt x="1521" y="978"/>
                    <a:pt x="1518" y="972"/>
                    <a:pt x="1518" y="964"/>
                  </a:cubicBezTo>
                  <a:cubicBezTo>
                    <a:pt x="1515" y="950"/>
                    <a:pt x="1515" y="935"/>
                    <a:pt x="1512" y="921"/>
                  </a:cubicBezTo>
                  <a:cubicBezTo>
                    <a:pt x="1509" y="907"/>
                    <a:pt x="1509" y="890"/>
                    <a:pt x="1507" y="876"/>
                  </a:cubicBezTo>
                  <a:cubicBezTo>
                    <a:pt x="1507" y="868"/>
                    <a:pt x="1507" y="862"/>
                    <a:pt x="1504" y="854"/>
                  </a:cubicBezTo>
                  <a:cubicBezTo>
                    <a:pt x="1504" y="845"/>
                    <a:pt x="1504" y="840"/>
                    <a:pt x="1501" y="831"/>
                  </a:cubicBezTo>
                  <a:cubicBezTo>
                    <a:pt x="1501" y="823"/>
                    <a:pt x="1498" y="817"/>
                    <a:pt x="1498" y="808"/>
                  </a:cubicBezTo>
                  <a:cubicBezTo>
                    <a:pt x="1498" y="800"/>
                    <a:pt x="1495" y="794"/>
                    <a:pt x="1495" y="786"/>
                  </a:cubicBezTo>
                  <a:lnTo>
                    <a:pt x="1492" y="763"/>
                  </a:lnTo>
                  <a:cubicBezTo>
                    <a:pt x="1492" y="761"/>
                    <a:pt x="1492" y="761"/>
                    <a:pt x="1490" y="758"/>
                  </a:cubicBezTo>
                  <a:cubicBezTo>
                    <a:pt x="1490" y="755"/>
                    <a:pt x="1490" y="755"/>
                    <a:pt x="1487" y="752"/>
                  </a:cubicBezTo>
                  <a:lnTo>
                    <a:pt x="1492" y="749"/>
                  </a:lnTo>
                  <a:cubicBezTo>
                    <a:pt x="1507" y="745"/>
                    <a:pt x="1521" y="742"/>
                    <a:pt x="1535" y="739"/>
                  </a:cubicBezTo>
                  <a:cubicBezTo>
                    <a:pt x="1549" y="736"/>
                    <a:pt x="1557" y="736"/>
                    <a:pt x="1566" y="736"/>
                  </a:cubicBezTo>
                  <a:cubicBezTo>
                    <a:pt x="1574" y="736"/>
                    <a:pt x="1580" y="736"/>
                    <a:pt x="1586" y="733"/>
                  </a:cubicBezTo>
                  <a:cubicBezTo>
                    <a:pt x="1591" y="730"/>
                    <a:pt x="1597" y="725"/>
                    <a:pt x="1597" y="719"/>
                  </a:cubicBezTo>
                  <a:cubicBezTo>
                    <a:pt x="1597" y="711"/>
                    <a:pt x="1597" y="705"/>
                    <a:pt x="1594" y="697"/>
                  </a:cubicBezTo>
                  <a:cubicBezTo>
                    <a:pt x="1591" y="691"/>
                    <a:pt x="1586" y="685"/>
                    <a:pt x="1577" y="683"/>
                  </a:cubicBezTo>
                  <a:cubicBezTo>
                    <a:pt x="1563" y="680"/>
                    <a:pt x="1546" y="680"/>
                    <a:pt x="1532" y="685"/>
                  </a:cubicBezTo>
                  <a:cubicBezTo>
                    <a:pt x="1515" y="688"/>
                    <a:pt x="1498" y="694"/>
                    <a:pt x="1481" y="699"/>
                  </a:cubicBezTo>
                  <a:cubicBezTo>
                    <a:pt x="1481" y="688"/>
                    <a:pt x="1478" y="679"/>
                    <a:pt x="1478" y="671"/>
                  </a:cubicBezTo>
                  <a:cubicBezTo>
                    <a:pt x="1478" y="662"/>
                    <a:pt x="1475" y="654"/>
                    <a:pt x="1475" y="643"/>
                  </a:cubicBezTo>
                  <a:cubicBezTo>
                    <a:pt x="1475" y="635"/>
                    <a:pt x="1473" y="623"/>
                    <a:pt x="1473" y="615"/>
                  </a:cubicBezTo>
                  <a:cubicBezTo>
                    <a:pt x="1473" y="604"/>
                    <a:pt x="1470" y="592"/>
                    <a:pt x="1470" y="578"/>
                  </a:cubicBezTo>
                  <a:cubicBezTo>
                    <a:pt x="1470" y="567"/>
                    <a:pt x="1467" y="553"/>
                    <a:pt x="1464" y="541"/>
                  </a:cubicBezTo>
                  <a:cubicBezTo>
                    <a:pt x="1461" y="527"/>
                    <a:pt x="1461" y="516"/>
                    <a:pt x="1459" y="505"/>
                  </a:cubicBezTo>
                  <a:cubicBezTo>
                    <a:pt x="1456" y="493"/>
                    <a:pt x="1456" y="482"/>
                    <a:pt x="1453" y="471"/>
                  </a:cubicBezTo>
                  <a:cubicBezTo>
                    <a:pt x="1453" y="460"/>
                    <a:pt x="1450" y="448"/>
                    <a:pt x="1450" y="437"/>
                  </a:cubicBezTo>
                  <a:cubicBezTo>
                    <a:pt x="1459" y="437"/>
                    <a:pt x="1470" y="434"/>
                    <a:pt x="1481" y="434"/>
                  </a:cubicBezTo>
                  <a:lnTo>
                    <a:pt x="1512" y="434"/>
                  </a:lnTo>
                  <a:cubicBezTo>
                    <a:pt x="1532" y="434"/>
                    <a:pt x="1555" y="434"/>
                    <a:pt x="1577" y="431"/>
                  </a:cubicBezTo>
                  <a:cubicBezTo>
                    <a:pt x="1586" y="431"/>
                    <a:pt x="1591" y="429"/>
                    <a:pt x="1594" y="423"/>
                  </a:cubicBezTo>
                  <a:cubicBezTo>
                    <a:pt x="1597" y="417"/>
                    <a:pt x="1600" y="412"/>
                    <a:pt x="1600" y="403"/>
                  </a:cubicBezTo>
                  <a:cubicBezTo>
                    <a:pt x="1600" y="395"/>
                    <a:pt x="1597" y="389"/>
                    <a:pt x="1591" y="383"/>
                  </a:cubicBezTo>
                  <a:cubicBezTo>
                    <a:pt x="1586" y="381"/>
                    <a:pt x="1580" y="378"/>
                    <a:pt x="1571" y="378"/>
                  </a:cubicBezTo>
                  <a:lnTo>
                    <a:pt x="1555" y="378"/>
                  </a:lnTo>
                  <a:lnTo>
                    <a:pt x="1535" y="378"/>
                  </a:lnTo>
                  <a:lnTo>
                    <a:pt x="1523" y="378"/>
                  </a:lnTo>
                  <a:lnTo>
                    <a:pt x="1512" y="378"/>
                  </a:lnTo>
                  <a:lnTo>
                    <a:pt x="1507" y="378"/>
                  </a:lnTo>
                  <a:lnTo>
                    <a:pt x="1501" y="378"/>
                  </a:lnTo>
                  <a:cubicBezTo>
                    <a:pt x="1487" y="378"/>
                    <a:pt x="1473" y="378"/>
                    <a:pt x="1459" y="381"/>
                  </a:cubicBezTo>
                  <a:cubicBezTo>
                    <a:pt x="1444" y="381"/>
                    <a:pt x="1430" y="383"/>
                    <a:pt x="1416" y="386"/>
                  </a:cubicBezTo>
                  <a:cubicBezTo>
                    <a:pt x="1411" y="389"/>
                    <a:pt x="1405" y="392"/>
                    <a:pt x="1399" y="398"/>
                  </a:cubicBezTo>
                  <a:cubicBezTo>
                    <a:pt x="1396" y="403"/>
                    <a:pt x="1394" y="409"/>
                    <a:pt x="1394" y="414"/>
                  </a:cubicBezTo>
                  <a:cubicBezTo>
                    <a:pt x="1394" y="426"/>
                    <a:pt x="1394" y="440"/>
                    <a:pt x="1396" y="451"/>
                  </a:cubicBezTo>
                  <a:cubicBezTo>
                    <a:pt x="1399" y="465"/>
                    <a:pt x="1399" y="477"/>
                    <a:pt x="1402" y="488"/>
                  </a:cubicBezTo>
                  <a:cubicBezTo>
                    <a:pt x="1402" y="491"/>
                    <a:pt x="1402" y="496"/>
                    <a:pt x="1405" y="499"/>
                  </a:cubicBezTo>
                  <a:cubicBezTo>
                    <a:pt x="1405" y="502"/>
                    <a:pt x="1405" y="505"/>
                    <a:pt x="1408" y="510"/>
                  </a:cubicBezTo>
                  <a:cubicBezTo>
                    <a:pt x="1411" y="522"/>
                    <a:pt x="1411" y="533"/>
                    <a:pt x="1413" y="544"/>
                  </a:cubicBezTo>
                  <a:cubicBezTo>
                    <a:pt x="1416" y="556"/>
                    <a:pt x="1416" y="567"/>
                    <a:pt x="1419" y="581"/>
                  </a:cubicBezTo>
                  <a:cubicBezTo>
                    <a:pt x="1422" y="609"/>
                    <a:pt x="1425" y="632"/>
                    <a:pt x="1428" y="654"/>
                  </a:cubicBezTo>
                  <a:cubicBezTo>
                    <a:pt x="1430" y="674"/>
                    <a:pt x="1433" y="697"/>
                    <a:pt x="1436" y="716"/>
                  </a:cubicBezTo>
                  <a:cubicBezTo>
                    <a:pt x="1433" y="719"/>
                    <a:pt x="1430" y="724"/>
                    <a:pt x="1428" y="730"/>
                  </a:cubicBezTo>
                  <a:cubicBezTo>
                    <a:pt x="1425" y="735"/>
                    <a:pt x="1425" y="742"/>
                    <a:pt x="1425" y="746"/>
                  </a:cubicBezTo>
                  <a:cubicBezTo>
                    <a:pt x="1425" y="749"/>
                    <a:pt x="1427" y="756"/>
                    <a:pt x="1430" y="758"/>
                  </a:cubicBezTo>
                  <a:cubicBezTo>
                    <a:pt x="1432" y="762"/>
                    <a:pt x="1436" y="763"/>
                    <a:pt x="1442" y="763"/>
                  </a:cubicBezTo>
                  <a:lnTo>
                    <a:pt x="1442" y="766"/>
                  </a:lnTo>
                  <a:lnTo>
                    <a:pt x="1442" y="769"/>
                  </a:lnTo>
                  <a:lnTo>
                    <a:pt x="1447" y="792"/>
                  </a:lnTo>
                  <a:cubicBezTo>
                    <a:pt x="1450" y="800"/>
                    <a:pt x="1450" y="811"/>
                    <a:pt x="1450" y="823"/>
                  </a:cubicBezTo>
                  <a:cubicBezTo>
                    <a:pt x="1450" y="834"/>
                    <a:pt x="1453" y="842"/>
                    <a:pt x="1453" y="854"/>
                  </a:cubicBezTo>
                  <a:lnTo>
                    <a:pt x="1459" y="913"/>
                  </a:lnTo>
                  <a:cubicBezTo>
                    <a:pt x="1459" y="921"/>
                    <a:pt x="1461" y="933"/>
                    <a:pt x="1461" y="944"/>
                  </a:cubicBezTo>
                  <a:cubicBezTo>
                    <a:pt x="1461" y="955"/>
                    <a:pt x="1464" y="964"/>
                    <a:pt x="1467" y="975"/>
                  </a:cubicBezTo>
                  <a:lnTo>
                    <a:pt x="1475" y="1026"/>
                  </a:lnTo>
                  <a:cubicBezTo>
                    <a:pt x="1478" y="1040"/>
                    <a:pt x="1481" y="1051"/>
                    <a:pt x="1484" y="1065"/>
                  </a:cubicBezTo>
                  <a:cubicBezTo>
                    <a:pt x="1487" y="1079"/>
                    <a:pt x="1487" y="1091"/>
                    <a:pt x="1487" y="1102"/>
                  </a:cubicBezTo>
                  <a:cubicBezTo>
                    <a:pt x="1487" y="1110"/>
                    <a:pt x="1492" y="1119"/>
                    <a:pt x="1498" y="1124"/>
                  </a:cubicBezTo>
                  <a:cubicBezTo>
                    <a:pt x="1507" y="1119"/>
                    <a:pt x="1512" y="1122"/>
                    <a:pt x="1518" y="1119"/>
                  </a:cubicBezTo>
                  <a:cubicBezTo>
                    <a:pt x="1521" y="1119"/>
                    <a:pt x="1523" y="1119"/>
                    <a:pt x="1523" y="1116"/>
                  </a:cubicBezTo>
                  <a:close/>
                  <a:moveTo>
                    <a:pt x="1227" y="533"/>
                  </a:moveTo>
                  <a:lnTo>
                    <a:pt x="1236" y="550"/>
                  </a:lnTo>
                  <a:cubicBezTo>
                    <a:pt x="1238" y="556"/>
                    <a:pt x="1238" y="561"/>
                    <a:pt x="1241" y="567"/>
                  </a:cubicBezTo>
                  <a:lnTo>
                    <a:pt x="1247" y="584"/>
                  </a:lnTo>
                  <a:cubicBezTo>
                    <a:pt x="1247" y="587"/>
                    <a:pt x="1250" y="592"/>
                    <a:pt x="1250" y="595"/>
                  </a:cubicBezTo>
                  <a:cubicBezTo>
                    <a:pt x="1250" y="598"/>
                    <a:pt x="1250" y="604"/>
                    <a:pt x="1253" y="606"/>
                  </a:cubicBezTo>
                  <a:lnTo>
                    <a:pt x="1253" y="646"/>
                  </a:lnTo>
                  <a:cubicBezTo>
                    <a:pt x="1253" y="660"/>
                    <a:pt x="1250" y="671"/>
                    <a:pt x="1244" y="685"/>
                  </a:cubicBezTo>
                  <a:cubicBezTo>
                    <a:pt x="1241" y="697"/>
                    <a:pt x="1238" y="705"/>
                    <a:pt x="1236" y="714"/>
                  </a:cubicBezTo>
                  <a:cubicBezTo>
                    <a:pt x="1230" y="711"/>
                    <a:pt x="1224" y="708"/>
                    <a:pt x="1219" y="708"/>
                  </a:cubicBezTo>
                  <a:cubicBezTo>
                    <a:pt x="1213" y="708"/>
                    <a:pt x="1207" y="711"/>
                    <a:pt x="1202" y="714"/>
                  </a:cubicBezTo>
                  <a:cubicBezTo>
                    <a:pt x="1196" y="719"/>
                    <a:pt x="1193" y="724"/>
                    <a:pt x="1193" y="733"/>
                  </a:cubicBezTo>
                  <a:cubicBezTo>
                    <a:pt x="1193" y="741"/>
                    <a:pt x="1196" y="746"/>
                    <a:pt x="1199" y="749"/>
                  </a:cubicBezTo>
                  <a:lnTo>
                    <a:pt x="1205" y="755"/>
                  </a:lnTo>
                  <a:lnTo>
                    <a:pt x="1199" y="761"/>
                  </a:lnTo>
                  <a:cubicBezTo>
                    <a:pt x="1196" y="763"/>
                    <a:pt x="1196" y="766"/>
                    <a:pt x="1193" y="766"/>
                  </a:cubicBezTo>
                  <a:cubicBezTo>
                    <a:pt x="1190" y="769"/>
                    <a:pt x="1190" y="772"/>
                    <a:pt x="1188" y="772"/>
                  </a:cubicBezTo>
                  <a:lnTo>
                    <a:pt x="1176" y="699"/>
                  </a:lnTo>
                  <a:cubicBezTo>
                    <a:pt x="1174" y="688"/>
                    <a:pt x="1171" y="677"/>
                    <a:pt x="1171" y="668"/>
                  </a:cubicBezTo>
                  <a:cubicBezTo>
                    <a:pt x="1168" y="657"/>
                    <a:pt x="1168" y="646"/>
                    <a:pt x="1165" y="637"/>
                  </a:cubicBezTo>
                  <a:lnTo>
                    <a:pt x="1162" y="618"/>
                  </a:lnTo>
                  <a:cubicBezTo>
                    <a:pt x="1159" y="589"/>
                    <a:pt x="1157" y="561"/>
                    <a:pt x="1154" y="539"/>
                  </a:cubicBezTo>
                  <a:cubicBezTo>
                    <a:pt x="1151" y="516"/>
                    <a:pt x="1148" y="496"/>
                    <a:pt x="1143" y="482"/>
                  </a:cubicBezTo>
                  <a:cubicBezTo>
                    <a:pt x="1162" y="482"/>
                    <a:pt x="1179" y="488"/>
                    <a:pt x="1193" y="499"/>
                  </a:cubicBezTo>
                  <a:cubicBezTo>
                    <a:pt x="1207" y="508"/>
                    <a:pt x="1219" y="519"/>
                    <a:pt x="1227" y="533"/>
                  </a:cubicBezTo>
                  <a:close/>
                  <a:moveTo>
                    <a:pt x="1377" y="1108"/>
                  </a:moveTo>
                  <a:cubicBezTo>
                    <a:pt x="1382" y="1105"/>
                    <a:pt x="1388" y="1102"/>
                    <a:pt x="1391" y="1096"/>
                  </a:cubicBezTo>
                  <a:cubicBezTo>
                    <a:pt x="1394" y="1091"/>
                    <a:pt x="1394" y="1085"/>
                    <a:pt x="1391" y="1077"/>
                  </a:cubicBezTo>
                  <a:lnTo>
                    <a:pt x="1382" y="1051"/>
                  </a:lnTo>
                  <a:cubicBezTo>
                    <a:pt x="1380" y="1043"/>
                    <a:pt x="1374" y="1037"/>
                    <a:pt x="1371" y="1031"/>
                  </a:cubicBezTo>
                  <a:cubicBezTo>
                    <a:pt x="1368" y="1026"/>
                    <a:pt x="1365" y="1023"/>
                    <a:pt x="1363" y="1017"/>
                  </a:cubicBezTo>
                  <a:cubicBezTo>
                    <a:pt x="1360" y="1012"/>
                    <a:pt x="1357" y="1009"/>
                    <a:pt x="1357" y="1003"/>
                  </a:cubicBezTo>
                  <a:cubicBezTo>
                    <a:pt x="1354" y="998"/>
                    <a:pt x="1351" y="992"/>
                    <a:pt x="1349" y="983"/>
                  </a:cubicBezTo>
                  <a:cubicBezTo>
                    <a:pt x="1346" y="978"/>
                    <a:pt x="1343" y="969"/>
                    <a:pt x="1343" y="964"/>
                  </a:cubicBezTo>
                  <a:cubicBezTo>
                    <a:pt x="1340" y="958"/>
                    <a:pt x="1340" y="950"/>
                    <a:pt x="1334" y="944"/>
                  </a:cubicBezTo>
                  <a:cubicBezTo>
                    <a:pt x="1329" y="927"/>
                    <a:pt x="1323" y="910"/>
                    <a:pt x="1320" y="890"/>
                  </a:cubicBezTo>
                  <a:cubicBezTo>
                    <a:pt x="1315" y="871"/>
                    <a:pt x="1309" y="849"/>
                    <a:pt x="1301" y="823"/>
                  </a:cubicBezTo>
                  <a:cubicBezTo>
                    <a:pt x="1292" y="798"/>
                    <a:pt x="1284" y="775"/>
                    <a:pt x="1270" y="752"/>
                  </a:cubicBezTo>
                  <a:cubicBezTo>
                    <a:pt x="1275" y="745"/>
                    <a:pt x="1281" y="736"/>
                    <a:pt x="1284" y="728"/>
                  </a:cubicBezTo>
                  <a:cubicBezTo>
                    <a:pt x="1286" y="719"/>
                    <a:pt x="1292" y="708"/>
                    <a:pt x="1295" y="697"/>
                  </a:cubicBezTo>
                  <a:cubicBezTo>
                    <a:pt x="1301" y="680"/>
                    <a:pt x="1303" y="666"/>
                    <a:pt x="1306" y="649"/>
                  </a:cubicBezTo>
                  <a:lnTo>
                    <a:pt x="1306" y="601"/>
                  </a:lnTo>
                  <a:cubicBezTo>
                    <a:pt x="1306" y="595"/>
                    <a:pt x="1303" y="589"/>
                    <a:pt x="1303" y="584"/>
                  </a:cubicBezTo>
                  <a:cubicBezTo>
                    <a:pt x="1303" y="578"/>
                    <a:pt x="1301" y="572"/>
                    <a:pt x="1298" y="570"/>
                  </a:cubicBezTo>
                  <a:cubicBezTo>
                    <a:pt x="1295" y="564"/>
                    <a:pt x="1295" y="558"/>
                    <a:pt x="1295" y="556"/>
                  </a:cubicBezTo>
                  <a:lnTo>
                    <a:pt x="1286" y="530"/>
                  </a:lnTo>
                  <a:cubicBezTo>
                    <a:pt x="1284" y="522"/>
                    <a:pt x="1278" y="513"/>
                    <a:pt x="1272" y="508"/>
                  </a:cubicBezTo>
                  <a:cubicBezTo>
                    <a:pt x="1261" y="491"/>
                    <a:pt x="1247" y="474"/>
                    <a:pt x="1224" y="460"/>
                  </a:cubicBezTo>
                  <a:cubicBezTo>
                    <a:pt x="1205" y="446"/>
                    <a:pt x="1182" y="437"/>
                    <a:pt x="1157" y="429"/>
                  </a:cubicBezTo>
                  <a:cubicBezTo>
                    <a:pt x="1148" y="426"/>
                    <a:pt x="1143" y="426"/>
                    <a:pt x="1137" y="426"/>
                  </a:cubicBezTo>
                  <a:lnTo>
                    <a:pt x="1117" y="426"/>
                  </a:lnTo>
                  <a:lnTo>
                    <a:pt x="1092" y="429"/>
                  </a:lnTo>
                  <a:cubicBezTo>
                    <a:pt x="1086" y="431"/>
                    <a:pt x="1078" y="434"/>
                    <a:pt x="1075" y="437"/>
                  </a:cubicBezTo>
                  <a:cubicBezTo>
                    <a:pt x="1069" y="443"/>
                    <a:pt x="1069" y="448"/>
                    <a:pt x="1069" y="454"/>
                  </a:cubicBezTo>
                  <a:cubicBezTo>
                    <a:pt x="1072" y="468"/>
                    <a:pt x="1080" y="474"/>
                    <a:pt x="1089" y="477"/>
                  </a:cubicBezTo>
                  <a:cubicBezTo>
                    <a:pt x="1092" y="479"/>
                    <a:pt x="1092" y="485"/>
                    <a:pt x="1095" y="491"/>
                  </a:cubicBezTo>
                  <a:cubicBezTo>
                    <a:pt x="1097" y="499"/>
                    <a:pt x="1100" y="513"/>
                    <a:pt x="1103" y="530"/>
                  </a:cubicBezTo>
                  <a:cubicBezTo>
                    <a:pt x="1106" y="544"/>
                    <a:pt x="1109" y="561"/>
                    <a:pt x="1109" y="575"/>
                  </a:cubicBezTo>
                  <a:cubicBezTo>
                    <a:pt x="1111" y="589"/>
                    <a:pt x="1111" y="604"/>
                    <a:pt x="1111" y="615"/>
                  </a:cubicBezTo>
                  <a:lnTo>
                    <a:pt x="1114" y="637"/>
                  </a:lnTo>
                  <a:cubicBezTo>
                    <a:pt x="1117" y="649"/>
                    <a:pt x="1120" y="660"/>
                    <a:pt x="1120" y="671"/>
                  </a:cubicBezTo>
                  <a:cubicBezTo>
                    <a:pt x="1123" y="683"/>
                    <a:pt x="1123" y="694"/>
                    <a:pt x="1126" y="705"/>
                  </a:cubicBezTo>
                  <a:lnTo>
                    <a:pt x="1134" y="763"/>
                  </a:lnTo>
                  <a:lnTo>
                    <a:pt x="1143" y="823"/>
                  </a:lnTo>
                  <a:lnTo>
                    <a:pt x="1148" y="902"/>
                  </a:lnTo>
                  <a:cubicBezTo>
                    <a:pt x="1148" y="921"/>
                    <a:pt x="1151" y="944"/>
                    <a:pt x="1151" y="964"/>
                  </a:cubicBezTo>
                  <a:cubicBezTo>
                    <a:pt x="1154" y="983"/>
                    <a:pt x="1154" y="1006"/>
                    <a:pt x="1157" y="1026"/>
                  </a:cubicBezTo>
                  <a:cubicBezTo>
                    <a:pt x="1159" y="1043"/>
                    <a:pt x="1159" y="1062"/>
                    <a:pt x="1159" y="1079"/>
                  </a:cubicBezTo>
                  <a:cubicBezTo>
                    <a:pt x="1159" y="1088"/>
                    <a:pt x="1162" y="1100"/>
                    <a:pt x="1162" y="1108"/>
                  </a:cubicBezTo>
                  <a:cubicBezTo>
                    <a:pt x="1162" y="1117"/>
                    <a:pt x="1165" y="1128"/>
                    <a:pt x="1165" y="1136"/>
                  </a:cubicBezTo>
                  <a:cubicBezTo>
                    <a:pt x="1165" y="1145"/>
                    <a:pt x="1168" y="1147"/>
                    <a:pt x="1174" y="1153"/>
                  </a:cubicBezTo>
                  <a:cubicBezTo>
                    <a:pt x="1179" y="1155"/>
                    <a:pt x="1185" y="1158"/>
                    <a:pt x="1190" y="1158"/>
                  </a:cubicBezTo>
                  <a:cubicBezTo>
                    <a:pt x="1199" y="1158"/>
                    <a:pt x="1205" y="1155"/>
                    <a:pt x="1207" y="1150"/>
                  </a:cubicBezTo>
                  <a:cubicBezTo>
                    <a:pt x="1213" y="1144"/>
                    <a:pt x="1213" y="1139"/>
                    <a:pt x="1213" y="1133"/>
                  </a:cubicBezTo>
                  <a:cubicBezTo>
                    <a:pt x="1213" y="1124"/>
                    <a:pt x="1210" y="1116"/>
                    <a:pt x="1210" y="1108"/>
                  </a:cubicBezTo>
                  <a:cubicBezTo>
                    <a:pt x="1210" y="1099"/>
                    <a:pt x="1207" y="1088"/>
                    <a:pt x="1207" y="1079"/>
                  </a:cubicBezTo>
                  <a:cubicBezTo>
                    <a:pt x="1207" y="1071"/>
                    <a:pt x="1207" y="1060"/>
                    <a:pt x="1205" y="1051"/>
                  </a:cubicBezTo>
                  <a:cubicBezTo>
                    <a:pt x="1205" y="1043"/>
                    <a:pt x="1202" y="1031"/>
                    <a:pt x="1202" y="1023"/>
                  </a:cubicBezTo>
                  <a:cubicBezTo>
                    <a:pt x="1199" y="1003"/>
                    <a:pt x="1199" y="983"/>
                    <a:pt x="1196" y="961"/>
                  </a:cubicBezTo>
                  <a:cubicBezTo>
                    <a:pt x="1196" y="941"/>
                    <a:pt x="1193" y="919"/>
                    <a:pt x="1193" y="899"/>
                  </a:cubicBezTo>
                  <a:lnTo>
                    <a:pt x="1190" y="837"/>
                  </a:lnTo>
                  <a:lnTo>
                    <a:pt x="1202" y="823"/>
                  </a:lnTo>
                  <a:cubicBezTo>
                    <a:pt x="1202" y="820"/>
                    <a:pt x="1205" y="820"/>
                    <a:pt x="1205" y="820"/>
                  </a:cubicBezTo>
                  <a:lnTo>
                    <a:pt x="1216" y="806"/>
                  </a:lnTo>
                  <a:cubicBezTo>
                    <a:pt x="1219" y="800"/>
                    <a:pt x="1224" y="797"/>
                    <a:pt x="1227" y="792"/>
                  </a:cubicBezTo>
                  <a:cubicBezTo>
                    <a:pt x="1236" y="808"/>
                    <a:pt x="1244" y="825"/>
                    <a:pt x="1250" y="845"/>
                  </a:cubicBezTo>
                  <a:cubicBezTo>
                    <a:pt x="1255" y="862"/>
                    <a:pt x="1261" y="882"/>
                    <a:pt x="1264" y="899"/>
                  </a:cubicBezTo>
                  <a:cubicBezTo>
                    <a:pt x="1267" y="910"/>
                    <a:pt x="1270" y="919"/>
                    <a:pt x="1270" y="930"/>
                  </a:cubicBezTo>
                  <a:cubicBezTo>
                    <a:pt x="1272" y="938"/>
                    <a:pt x="1275" y="950"/>
                    <a:pt x="1278" y="958"/>
                  </a:cubicBezTo>
                  <a:cubicBezTo>
                    <a:pt x="1281" y="961"/>
                    <a:pt x="1281" y="964"/>
                    <a:pt x="1281" y="969"/>
                  </a:cubicBezTo>
                  <a:cubicBezTo>
                    <a:pt x="1281" y="972"/>
                    <a:pt x="1284" y="975"/>
                    <a:pt x="1284" y="981"/>
                  </a:cubicBezTo>
                  <a:cubicBezTo>
                    <a:pt x="1289" y="998"/>
                    <a:pt x="1295" y="1012"/>
                    <a:pt x="1301" y="1023"/>
                  </a:cubicBezTo>
                  <a:cubicBezTo>
                    <a:pt x="1303" y="1029"/>
                    <a:pt x="1306" y="1038"/>
                    <a:pt x="1309" y="1043"/>
                  </a:cubicBezTo>
                  <a:cubicBezTo>
                    <a:pt x="1312" y="1049"/>
                    <a:pt x="1317" y="1054"/>
                    <a:pt x="1320" y="1060"/>
                  </a:cubicBezTo>
                  <a:cubicBezTo>
                    <a:pt x="1329" y="1074"/>
                    <a:pt x="1334" y="1085"/>
                    <a:pt x="1337" y="1093"/>
                  </a:cubicBezTo>
                  <a:cubicBezTo>
                    <a:pt x="1340" y="1099"/>
                    <a:pt x="1343" y="1102"/>
                    <a:pt x="1349" y="1105"/>
                  </a:cubicBezTo>
                  <a:cubicBezTo>
                    <a:pt x="1354" y="1108"/>
                    <a:pt x="1360" y="1110"/>
                    <a:pt x="1365" y="1110"/>
                  </a:cubicBezTo>
                  <a:cubicBezTo>
                    <a:pt x="1371" y="1108"/>
                    <a:pt x="1371" y="1108"/>
                    <a:pt x="1374" y="1108"/>
                  </a:cubicBezTo>
                  <a:lnTo>
                    <a:pt x="1377" y="1108"/>
                  </a:lnTo>
                  <a:close/>
                  <a:moveTo>
                    <a:pt x="891" y="1184"/>
                  </a:moveTo>
                  <a:lnTo>
                    <a:pt x="894" y="1184"/>
                  </a:lnTo>
                  <a:cubicBezTo>
                    <a:pt x="914" y="1175"/>
                    <a:pt x="934" y="1170"/>
                    <a:pt x="953" y="1167"/>
                  </a:cubicBezTo>
                  <a:cubicBezTo>
                    <a:pt x="973" y="1164"/>
                    <a:pt x="996" y="1161"/>
                    <a:pt x="1018" y="1158"/>
                  </a:cubicBezTo>
                  <a:lnTo>
                    <a:pt x="1038" y="1155"/>
                  </a:lnTo>
                  <a:cubicBezTo>
                    <a:pt x="1047" y="1155"/>
                    <a:pt x="1052" y="1153"/>
                    <a:pt x="1055" y="1147"/>
                  </a:cubicBezTo>
                  <a:cubicBezTo>
                    <a:pt x="1061" y="1141"/>
                    <a:pt x="1061" y="1136"/>
                    <a:pt x="1061" y="1127"/>
                  </a:cubicBezTo>
                  <a:cubicBezTo>
                    <a:pt x="1061" y="1119"/>
                    <a:pt x="1058" y="1113"/>
                    <a:pt x="1052" y="1110"/>
                  </a:cubicBezTo>
                  <a:cubicBezTo>
                    <a:pt x="1047" y="1105"/>
                    <a:pt x="1041" y="1105"/>
                    <a:pt x="1032" y="1105"/>
                  </a:cubicBezTo>
                  <a:lnTo>
                    <a:pt x="1001" y="1108"/>
                  </a:lnTo>
                  <a:cubicBezTo>
                    <a:pt x="985" y="1110"/>
                    <a:pt x="968" y="1110"/>
                    <a:pt x="951" y="1113"/>
                  </a:cubicBezTo>
                  <a:cubicBezTo>
                    <a:pt x="934" y="1116"/>
                    <a:pt x="920" y="1119"/>
                    <a:pt x="903" y="1124"/>
                  </a:cubicBezTo>
                  <a:cubicBezTo>
                    <a:pt x="903" y="1116"/>
                    <a:pt x="900" y="1111"/>
                    <a:pt x="900" y="1102"/>
                  </a:cubicBezTo>
                  <a:cubicBezTo>
                    <a:pt x="900" y="1094"/>
                    <a:pt x="897" y="1085"/>
                    <a:pt x="894" y="1079"/>
                  </a:cubicBezTo>
                  <a:cubicBezTo>
                    <a:pt x="891" y="1071"/>
                    <a:pt x="891" y="1062"/>
                    <a:pt x="889" y="1054"/>
                  </a:cubicBezTo>
                  <a:cubicBezTo>
                    <a:pt x="889" y="1045"/>
                    <a:pt x="886" y="1040"/>
                    <a:pt x="886" y="1031"/>
                  </a:cubicBezTo>
                  <a:cubicBezTo>
                    <a:pt x="883" y="1017"/>
                    <a:pt x="883" y="1003"/>
                    <a:pt x="880" y="989"/>
                  </a:cubicBezTo>
                  <a:cubicBezTo>
                    <a:pt x="877" y="975"/>
                    <a:pt x="877" y="958"/>
                    <a:pt x="874" y="944"/>
                  </a:cubicBezTo>
                  <a:cubicBezTo>
                    <a:pt x="874" y="935"/>
                    <a:pt x="874" y="930"/>
                    <a:pt x="872" y="921"/>
                  </a:cubicBezTo>
                  <a:cubicBezTo>
                    <a:pt x="872" y="913"/>
                    <a:pt x="872" y="907"/>
                    <a:pt x="869" y="899"/>
                  </a:cubicBezTo>
                  <a:cubicBezTo>
                    <a:pt x="869" y="890"/>
                    <a:pt x="866" y="885"/>
                    <a:pt x="866" y="876"/>
                  </a:cubicBezTo>
                  <a:cubicBezTo>
                    <a:pt x="866" y="868"/>
                    <a:pt x="863" y="862"/>
                    <a:pt x="863" y="854"/>
                  </a:cubicBezTo>
                  <a:lnTo>
                    <a:pt x="860" y="831"/>
                  </a:lnTo>
                  <a:cubicBezTo>
                    <a:pt x="860" y="828"/>
                    <a:pt x="860" y="828"/>
                    <a:pt x="858" y="825"/>
                  </a:cubicBezTo>
                  <a:cubicBezTo>
                    <a:pt x="858" y="823"/>
                    <a:pt x="858" y="823"/>
                    <a:pt x="855" y="820"/>
                  </a:cubicBezTo>
                  <a:lnTo>
                    <a:pt x="860" y="817"/>
                  </a:lnTo>
                  <a:cubicBezTo>
                    <a:pt x="874" y="811"/>
                    <a:pt x="889" y="808"/>
                    <a:pt x="903" y="806"/>
                  </a:cubicBezTo>
                  <a:cubicBezTo>
                    <a:pt x="917" y="803"/>
                    <a:pt x="925" y="803"/>
                    <a:pt x="934" y="803"/>
                  </a:cubicBezTo>
                  <a:cubicBezTo>
                    <a:pt x="942" y="803"/>
                    <a:pt x="947" y="803"/>
                    <a:pt x="953" y="800"/>
                  </a:cubicBezTo>
                  <a:cubicBezTo>
                    <a:pt x="958" y="797"/>
                    <a:pt x="965" y="792"/>
                    <a:pt x="965" y="786"/>
                  </a:cubicBezTo>
                  <a:cubicBezTo>
                    <a:pt x="965" y="777"/>
                    <a:pt x="965" y="772"/>
                    <a:pt x="962" y="763"/>
                  </a:cubicBezTo>
                  <a:cubicBezTo>
                    <a:pt x="959" y="758"/>
                    <a:pt x="953" y="752"/>
                    <a:pt x="945" y="749"/>
                  </a:cubicBezTo>
                  <a:cubicBezTo>
                    <a:pt x="931" y="746"/>
                    <a:pt x="914" y="746"/>
                    <a:pt x="900" y="752"/>
                  </a:cubicBezTo>
                  <a:cubicBezTo>
                    <a:pt x="883" y="755"/>
                    <a:pt x="866" y="761"/>
                    <a:pt x="849" y="766"/>
                  </a:cubicBezTo>
                  <a:cubicBezTo>
                    <a:pt x="849" y="755"/>
                    <a:pt x="846" y="747"/>
                    <a:pt x="846" y="739"/>
                  </a:cubicBezTo>
                  <a:cubicBezTo>
                    <a:pt x="846" y="730"/>
                    <a:pt x="843" y="722"/>
                    <a:pt x="843" y="711"/>
                  </a:cubicBezTo>
                  <a:cubicBezTo>
                    <a:pt x="843" y="702"/>
                    <a:pt x="841" y="691"/>
                    <a:pt x="841" y="683"/>
                  </a:cubicBezTo>
                  <a:cubicBezTo>
                    <a:pt x="841" y="671"/>
                    <a:pt x="838" y="660"/>
                    <a:pt x="838" y="646"/>
                  </a:cubicBezTo>
                  <a:cubicBezTo>
                    <a:pt x="838" y="635"/>
                    <a:pt x="835" y="620"/>
                    <a:pt x="832" y="609"/>
                  </a:cubicBezTo>
                  <a:cubicBezTo>
                    <a:pt x="829" y="595"/>
                    <a:pt x="829" y="584"/>
                    <a:pt x="826" y="572"/>
                  </a:cubicBezTo>
                  <a:cubicBezTo>
                    <a:pt x="824" y="561"/>
                    <a:pt x="824" y="550"/>
                    <a:pt x="821" y="539"/>
                  </a:cubicBezTo>
                  <a:cubicBezTo>
                    <a:pt x="818" y="527"/>
                    <a:pt x="818" y="516"/>
                    <a:pt x="818" y="505"/>
                  </a:cubicBezTo>
                  <a:cubicBezTo>
                    <a:pt x="826" y="505"/>
                    <a:pt x="838" y="502"/>
                    <a:pt x="849" y="502"/>
                  </a:cubicBezTo>
                  <a:lnTo>
                    <a:pt x="880" y="502"/>
                  </a:lnTo>
                  <a:cubicBezTo>
                    <a:pt x="900" y="502"/>
                    <a:pt x="922" y="499"/>
                    <a:pt x="945" y="499"/>
                  </a:cubicBezTo>
                  <a:cubicBezTo>
                    <a:pt x="953" y="499"/>
                    <a:pt x="959" y="496"/>
                    <a:pt x="962" y="491"/>
                  </a:cubicBezTo>
                  <a:cubicBezTo>
                    <a:pt x="968" y="485"/>
                    <a:pt x="968" y="479"/>
                    <a:pt x="968" y="471"/>
                  </a:cubicBezTo>
                  <a:cubicBezTo>
                    <a:pt x="968" y="462"/>
                    <a:pt x="965" y="457"/>
                    <a:pt x="959" y="451"/>
                  </a:cubicBezTo>
                  <a:cubicBezTo>
                    <a:pt x="953" y="448"/>
                    <a:pt x="948" y="446"/>
                    <a:pt x="939" y="446"/>
                  </a:cubicBezTo>
                  <a:lnTo>
                    <a:pt x="922" y="446"/>
                  </a:lnTo>
                  <a:lnTo>
                    <a:pt x="903" y="446"/>
                  </a:lnTo>
                  <a:lnTo>
                    <a:pt x="891" y="446"/>
                  </a:lnTo>
                  <a:lnTo>
                    <a:pt x="880" y="446"/>
                  </a:lnTo>
                  <a:lnTo>
                    <a:pt x="874" y="446"/>
                  </a:lnTo>
                  <a:lnTo>
                    <a:pt x="869" y="446"/>
                  </a:lnTo>
                  <a:cubicBezTo>
                    <a:pt x="855" y="446"/>
                    <a:pt x="841" y="446"/>
                    <a:pt x="826" y="448"/>
                  </a:cubicBezTo>
                  <a:cubicBezTo>
                    <a:pt x="812" y="448"/>
                    <a:pt x="798" y="451"/>
                    <a:pt x="784" y="454"/>
                  </a:cubicBezTo>
                  <a:cubicBezTo>
                    <a:pt x="779" y="457"/>
                    <a:pt x="773" y="460"/>
                    <a:pt x="767" y="465"/>
                  </a:cubicBezTo>
                  <a:cubicBezTo>
                    <a:pt x="764" y="471"/>
                    <a:pt x="762" y="477"/>
                    <a:pt x="762" y="482"/>
                  </a:cubicBezTo>
                  <a:cubicBezTo>
                    <a:pt x="762" y="493"/>
                    <a:pt x="762" y="508"/>
                    <a:pt x="764" y="519"/>
                  </a:cubicBezTo>
                  <a:cubicBezTo>
                    <a:pt x="767" y="533"/>
                    <a:pt x="767" y="544"/>
                    <a:pt x="770" y="556"/>
                  </a:cubicBezTo>
                  <a:cubicBezTo>
                    <a:pt x="770" y="558"/>
                    <a:pt x="770" y="564"/>
                    <a:pt x="773" y="567"/>
                  </a:cubicBezTo>
                  <a:cubicBezTo>
                    <a:pt x="773" y="570"/>
                    <a:pt x="773" y="572"/>
                    <a:pt x="776" y="578"/>
                  </a:cubicBezTo>
                  <a:cubicBezTo>
                    <a:pt x="779" y="589"/>
                    <a:pt x="779" y="601"/>
                    <a:pt x="781" y="612"/>
                  </a:cubicBezTo>
                  <a:cubicBezTo>
                    <a:pt x="784" y="623"/>
                    <a:pt x="784" y="635"/>
                    <a:pt x="787" y="649"/>
                  </a:cubicBezTo>
                  <a:cubicBezTo>
                    <a:pt x="790" y="677"/>
                    <a:pt x="793" y="699"/>
                    <a:pt x="795" y="722"/>
                  </a:cubicBezTo>
                  <a:cubicBezTo>
                    <a:pt x="798" y="742"/>
                    <a:pt x="801" y="763"/>
                    <a:pt x="804" y="783"/>
                  </a:cubicBezTo>
                  <a:cubicBezTo>
                    <a:pt x="801" y="786"/>
                    <a:pt x="797" y="792"/>
                    <a:pt x="795" y="797"/>
                  </a:cubicBezTo>
                  <a:cubicBezTo>
                    <a:pt x="792" y="803"/>
                    <a:pt x="793" y="808"/>
                    <a:pt x="793" y="814"/>
                  </a:cubicBezTo>
                  <a:cubicBezTo>
                    <a:pt x="793" y="817"/>
                    <a:pt x="795" y="823"/>
                    <a:pt x="798" y="825"/>
                  </a:cubicBezTo>
                  <a:cubicBezTo>
                    <a:pt x="801" y="828"/>
                    <a:pt x="804" y="831"/>
                    <a:pt x="810" y="831"/>
                  </a:cubicBezTo>
                  <a:lnTo>
                    <a:pt x="810" y="834"/>
                  </a:lnTo>
                  <a:lnTo>
                    <a:pt x="810" y="837"/>
                  </a:lnTo>
                  <a:lnTo>
                    <a:pt x="815" y="859"/>
                  </a:lnTo>
                  <a:cubicBezTo>
                    <a:pt x="818" y="868"/>
                    <a:pt x="818" y="879"/>
                    <a:pt x="818" y="890"/>
                  </a:cubicBezTo>
                  <a:cubicBezTo>
                    <a:pt x="818" y="902"/>
                    <a:pt x="821" y="910"/>
                    <a:pt x="821" y="921"/>
                  </a:cubicBezTo>
                  <a:lnTo>
                    <a:pt x="826" y="981"/>
                  </a:lnTo>
                  <a:cubicBezTo>
                    <a:pt x="826" y="989"/>
                    <a:pt x="829" y="1000"/>
                    <a:pt x="829" y="1012"/>
                  </a:cubicBezTo>
                  <a:cubicBezTo>
                    <a:pt x="829" y="1023"/>
                    <a:pt x="832" y="1031"/>
                    <a:pt x="832" y="1043"/>
                  </a:cubicBezTo>
                  <a:lnTo>
                    <a:pt x="841" y="1093"/>
                  </a:lnTo>
                  <a:cubicBezTo>
                    <a:pt x="843" y="1108"/>
                    <a:pt x="846" y="1119"/>
                    <a:pt x="849" y="1133"/>
                  </a:cubicBezTo>
                  <a:cubicBezTo>
                    <a:pt x="852" y="1147"/>
                    <a:pt x="852" y="1158"/>
                    <a:pt x="852" y="1170"/>
                  </a:cubicBezTo>
                  <a:cubicBezTo>
                    <a:pt x="852" y="1178"/>
                    <a:pt x="858" y="1187"/>
                    <a:pt x="863" y="1192"/>
                  </a:cubicBezTo>
                  <a:cubicBezTo>
                    <a:pt x="872" y="1187"/>
                    <a:pt x="877" y="1187"/>
                    <a:pt x="886" y="1187"/>
                  </a:cubicBezTo>
                  <a:cubicBezTo>
                    <a:pt x="889" y="1187"/>
                    <a:pt x="891" y="1187"/>
                    <a:pt x="891" y="1184"/>
                  </a:cubicBezTo>
                  <a:close/>
                  <a:moveTo>
                    <a:pt x="491" y="1037"/>
                  </a:moveTo>
                  <a:lnTo>
                    <a:pt x="502" y="1096"/>
                  </a:lnTo>
                  <a:lnTo>
                    <a:pt x="505" y="1110"/>
                  </a:lnTo>
                  <a:lnTo>
                    <a:pt x="505" y="1119"/>
                  </a:lnTo>
                  <a:lnTo>
                    <a:pt x="505" y="1127"/>
                  </a:lnTo>
                  <a:lnTo>
                    <a:pt x="508" y="1150"/>
                  </a:lnTo>
                  <a:cubicBezTo>
                    <a:pt x="508" y="1158"/>
                    <a:pt x="508" y="1167"/>
                    <a:pt x="510" y="1175"/>
                  </a:cubicBezTo>
                  <a:cubicBezTo>
                    <a:pt x="510" y="1187"/>
                    <a:pt x="513" y="1195"/>
                    <a:pt x="516" y="1201"/>
                  </a:cubicBezTo>
                  <a:cubicBezTo>
                    <a:pt x="522" y="1212"/>
                    <a:pt x="530" y="1218"/>
                    <a:pt x="544" y="1218"/>
                  </a:cubicBezTo>
                  <a:lnTo>
                    <a:pt x="547" y="1218"/>
                  </a:lnTo>
                  <a:cubicBezTo>
                    <a:pt x="547" y="1218"/>
                    <a:pt x="550" y="1218"/>
                    <a:pt x="550" y="1215"/>
                  </a:cubicBezTo>
                  <a:cubicBezTo>
                    <a:pt x="556" y="1212"/>
                    <a:pt x="561" y="1207"/>
                    <a:pt x="564" y="1201"/>
                  </a:cubicBezTo>
                  <a:cubicBezTo>
                    <a:pt x="567" y="1196"/>
                    <a:pt x="567" y="1189"/>
                    <a:pt x="564" y="1181"/>
                  </a:cubicBezTo>
                  <a:cubicBezTo>
                    <a:pt x="561" y="1175"/>
                    <a:pt x="561" y="1173"/>
                    <a:pt x="561" y="1167"/>
                  </a:cubicBezTo>
                  <a:cubicBezTo>
                    <a:pt x="561" y="1162"/>
                    <a:pt x="561" y="1158"/>
                    <a:pt x="558" y="1153"/>
                  </a:cubicBezTo>
                  <a:lnTo>
                    <a:pt x="558" y="1144"/>
                  </a:lnTo>
                  <a:lnTo>
                    <a:pt x="558" y="1130"/>
                  </a:lnTo>
                  <a:cubicBezTo>
                    <a:pt x="558" y="1124"/>
                    <a:pt x="556" y="1119"/>
                    <a:pt x="556" y="1116"/>
                  </a:cubicBezTo>
                  <a:cubicBezTo>
                    <a:pt x="556" y="1113"/>
                    <a:pt x="556" y="1108"/>
                    <a:pt x="553" y="1102"/>
                  </a:cubicBezTo>
                  <a:cubicBezTo>
                    <a:pt x="553" y="1096"/>
                    <a:pt x="550" y="1091"/>
                    <a:pt x="550" y="1088"/>
                  </a:cubicBezTo>
                  <a:lnTo>
                    <a:pt x="541" y="1031"/>
                  </a:lnTo>
                  <a:lnTo>
                    <a:pt x="541" y="1020"/>
                  </a:lnTo>
                  <a:cubicBezTo>
                    <a:pt x="536" y="992"/>
                    <a:pt x="533" y="964"/>
                    <a:pt x="530" y="935"/>
                  </a:cubicBezTo>
                  <a:cubicBezTo>
                    <a:pt x="527" y="910"/>
                    <a:pt x="525" y="882"/>
                    <a:pt x="522" y="854"/>
                  </a:cubicBezTo>
                  <a:lnTo>
                    <a:pt x="527" y="854"/>
                  </a:lnTo>
                  <a:cubicBezTo>
                    <a:pt x="527" y="854"/>
                    <a:pt x="530" y="854"/>
                    <a:pt x="533" y="851"/>
                  </a:cubicBezTo>
                  <a:lnTo>
                    <a:pt x="539" y="851"/>
                  </a:lnTo>
                  <a:lnTo>
                    <a:pt x="544" y="851"/>
                  </a:lnTo>
                  <a:lnTo>
                    <a:pt x="626" y="842"/>
                  </a:lnTo>
                  <a:lnTo>
                    <a:pt x="646" y="944"/>
                  </a:lnTo>
                  <a:lnTo>
                    <a:pt x="674" y="1116"/>
                  </a:lnTo>
                  <a:lnTo>
                    <a:pt x="680" y="1141"/>
                  </a:lnTo>
                  <a:cubicBezTo>
                    <a:pt x="680" y="1147"/>
                    <a:pt x="683" y="1153"/>
                    <a:pt x="683" y="1161"/>
                  </a:cubicBezTo>
                  <a:cubicBezTo>
                    <a:pt x="683" y="1170"/>
                    <a:pt x="685" y="1175"/>
                    <a:pt x="685" y="1181"/>
                  </a:cubicBezTo>
                  <a:cubicBezTo>
                    <a:pt x="685" y="1189"/>
                    <a:pt x="688" y="1196"/>
                    <a:pt x="694" y="1201"/>
                  </a:cubicBezTo>
                  <a:cubicBezTo>
                    <a:pt x="700" y="1207"/>
                    <a:pt x="705" y="1209"/>
                    <a:pt x="714" y="1209"/>
                  </a:cubicBezTo>
                  <a:cubicBezTo>
                    <a:pt x="722" y="1209"/>
                    <a:pt x="731" y="1206"/>
                    <a:pt x="733" y="1201"/>
                  </a:cubicBezTo>
                  <a:cubicBezTo>
                    <a:pt x="736" y="1195"/>
                    <a:pt x="739" y="1189"/>
                    <a:pt x="739" y="1184"/>
                  </a:cubicBezTo>
                  <a:lnTo>
                    <a:pt x="739" y="1164"/>
                  </a:lnTo>
                  <a:cubicBezTo>
                    <a:pt x="739" y="1158"/>
                    <a:pt x="736" y="1153"/>
                    <a:pt x="736" y="1147"/>
                  </a:cubicBezTo>
                  <a:lnTo>
                    <a:pt x="736" y="1141"/>
                  </a:lnTo>
                  <a:lnTo>
                    <a:pt x="736" y="1136"/>
                  </a:lnTo>
                  <a:cubicBezTo>
                    <a:pt x="736" y="1133"/>
                    <a:pt x="733" y="1130"/>
                    <a:pt x="733" y="1124"/>
                  </a:cubicBezTo>
                  <a:cubicBezTo>
                    <a:pt x="733" y="1122"/>
                    <a:pt x="731" y="1116"/>
                    <a:pt x="731" y="1113"/>
                  </a:cubicBezTo>
                  <a:cubicBezTo>
                    <a:pt x="725" y="1085"/>
                    <a:pt x="721" y="1058"/>
                    <a:pt x="716" y="1029"/>
                  </a:cubicBezTo>
                  <a:cubicBezTo>
                    <a:pt x="710" y="1001"/>
                    <a:pt x="708" y="972"/>
                    <a:pt x="702" y="944"/>
                  </a:cubicBezTo>
                  <a:lnTo>
                    <a:pt x="685" y="842"/>
                  </a:lnTo>
                  <a:cubicBezTo>
                    <a:pt x="694" y="842"/>
                    <a:pt x="699" y="840"/>
                    <a:pt x="702" y="834"/>
                  </a:cubicBezTo>
                  <a:cubicBezTo>
                    <a:pt x="704" y="828"/>
                    <a:pt x="708" y="823"/>
                    <a:pt x="708" y="814"/>
                  </a:cubicBezTo>
                  <a:cubicBezTo>
                    <a:pt x="708" y="806"/>
                    <a:pt x="705" y="800"/>
                    <a:pt x="700" y="797"/>
                  </a:cubicBezTo>
                  <a:cubicBezTo>
                    <a:pt x="694" y="792"/>
                    <a:pt x="688" y="792"/>
                    <a:pt x="680" y="792"/>
                  </a:cubicBezTo>
                  <a:lnTo>
                    <a:pt x="671" y="792"/>
                  </a:lnTo>
                  <a:cubicBezTo>
                    <a:pt x="668" y="783"/>
                    <a:pt x="668" y="778"/>
                    <a:pt x="668" y="772"/>
                  </a:cubicBezTo>
                  <a:cubicBezTo>
                    <a:pt x="668" y="767"/>
                    <a:pt x="666" y="758"/>
                    <a:pt x="663" y="749"/>
                  </a:cubicBezTo>
                  <a:lnTo>
                    <a:pt x="663" y="742"/>
                  </a:lnTo>
                  <a:cubicBezTo>
                    <a:pt x="660" y="730"/>
                    <a:pt x="657" y="719"/>
                    <a:pt x="657" y="708"/>
                  </a:cubicBezTo>
                  <a:cubicBezTo>
                    <a:pt x="654" y="697"/>
                    <a:pt x="654" y="685"/>
                    <a:pt x="652" y="674"/>
                  </a:cubicBezTo>
                  <a:cubicBezTo>
                    <a:pt x="649" y="663"/>
                    <a:pt x="649" y="654"/>
                    <a:pt x="646" y="643"/>
                  </a:cubicBezTo>
                  <a:cubicBezTo>
                    <a:pt x="643" y="632"/>
                    <a:pt x="643" y="620"/>
                    <a:pt x="640" y="612"/>
                  </a:cubicBezTo>
                  <a:cubicBezTo>
                    <a:pt x="637" y="601"/>
                    <a:pt x="635" y="586"/>
                    <a:pt x="632" y="572"/>
                  </a:cubicBezTo>
                  <a:cubicBezTo>
                    <a:pt x="629" y="557"/>
                    <a:pt x="623" y="544"/>
                    <a:pt x="620" y="530"/>
                  </a:cubicBezTo>
                  <a:lnTo>
                    <a:pt x="606" y="519"/>
                  </a:lnTo>
                  <a:lnTo>
                    <a:pt x="606" y="516"/>
                  </a:lnTo>
                  <a:cubicBezTo>
                    <a:pt x="606" y="513"/>
                    <a:pt x="604" y="510"/>
                    <a:pt x="604" y="508"/>
                  </a:cubicBezTo>
                  <a:cubicBezTo>
                    <a:pt x="604" y="499"/>
                    <a:pt x="601" y="493"/>
                    <a:pt x="595" y="491"/>
                  </a:cubicBezTo>
                  <a:cubicBezTo>
                    <a:pt x="589" y="485"/>
                    <a:pt x="583" y="485"/>
                    <a:pt x="575" y="485"/>
                  </a:cubicBezTo>
                  <a:cubicBezTo>
                    <a:pt x="566" y="485"/>
                    <a:pt x="561" y="488"/>
                    <a:pt x="558" y="493"/>
                  </a:cubicBezTo>
                  <a:cubicBezTo>
                    <a:pt x="553" y="496"/>
                    <a:pt x="550" y="502"/>
                    <a:pt x="550" y="508"/>
                  </a:cubicBezTo>
                  <a:cubicBezTo>
                    <a:pt x="550" y="513"/>
                    <a:pt x="553" y="519"/>
                    <a:pt x="553" y="525"/>
                  </a:cubicBezTo>
                  <a:cubicBezTo>
                    <a:pt x="553" y="530"/>
                    <a:pt x="556" y="533"/>
                    <a:pt x="556" y="536"/>
                  </a:cubicBezTo>
                  <a:cubicBezTo>
                    <a:pt x="556" y="536"/>
                    <a:pt x="558" y="538"/>
                    <a:pt x="558" y="541"/>
                  </a:cubicBezTo>
                  <a:cubicBezTo>
                    <a:pt x="558" y="543"/>
                    <a:pt x="558" y="544"/>
                    <a:pt x="561" y="547"/>
                  </a:cubicBezTo>
                  <a:cubicBezTo>
                    <a:pt x="567" y="558"/>
                    <a:pt x="570" y="572"/>
                    <a:pt x="573" y="584"/>
                  </a:cubicBezTo>
                  <a:cubicBezTo>
                    <a:pt x="575" y="598"/>
                    <a:pt x="578" y="609"/>
                    <a:pt x="581" y="620"/>
                  </a:cubicBezTo>
                  <a:cubicBezTo>
                    <a:pt x="584" y="632"/>
                    <a:pt x="587" y="640"/>
                    <a:pt x="587" y="651"/>
                  </a:cubicBezTo>
                  <a:cubicBezTo>
                    <a:pt x="589" y="663"/>
                    <a:pt x="589" y="671"/>
                    <a:pt x="592" y="683"/>
                  </a:cubicBezTo>
                  <a:cubicBezTo>
                    <a:pt x="595" y="694"/>
                    <a:pt x="595" y="705"/>
                    <a:pt x="598" y="719"/>
                  </a:cubicBezTo>
                  <a:cubicBezTo>
                    <a:pt x="601" y="733"/>
                    <a:pt x="604" y="745"/>
                    <a:pt x="604" y="755"/>
                  </a:cubicBezTo>
                  <a:cubicBezTo>
                    <a:pt x="604" y="761"/>
                    <a:pt x="606" y="769"/>
                    <a:pt x="609" y="777"/>
                  </a:cubicBezTo>
                  <a:cubicBezTo>
                    <a:pt x="612" y="786"/>
                    <a:pt x="612" y="792"/>
                    <a:pt x="615" y="800"/>
                  </a:cubicBezTo>
                  <a:lnTo>
                    <a:pt x="544" y="808"/>
                  </a:lnTo>
                  <a:lnTo>
                    <a:pt x="539" y="808"/>
                  </a:lnTo>
                  <a:lnTo>
                    <a:pt x="530" y="808"/>
                  </a:lnTo>
                  <a:lnTo>
                    <a:pt x="519" y="808"/>
                  </a:lnTo>
                  <a:lnTo>
                    <a:pt x="516" y="777"/>
                  </a:lnTo>
                  <a:cubicBezTo>
                    <a:pt x="513" y="763"/>
                    <a:pt x="513" y="746"/>
                    <a:pt x="510" y="728"/>
                  </a:cubicBezTo>
                  <a:cubicBezTo>
                    <a:pt x="508" y="708"/>
                    <a:pt x="505" y="691"/>
                    <a:pt x="505" y="677"/>
                  </a:cubicBezTo>
                  <a:cubicBezTo>
                    <a:pt x="505" y="671"/>
                    <a:pt x="505" y="668"/>
                    <a:pt x="502" y="663"/>
                  </a:cubicBezTo>
                  <a:cubicBezTo>
                    <a:pt x="502" y="660"/>
                    <a:pt x="499" y="654"/>
                    <a:pt x="499" y="649"/>
                  </a:cubicBezTo>
                  <a:cubicBezTo>
                    <a:pt x="494" y="632"/>
                    <a:pt x="494" y="620"/>
                    <a:pt x="491" y="609"/>
                  </a:cubicBezTo>
                  <a:cubicBezTo>
                    <a:pt x="491" y="598"/>
                    <a:pt x="488" y="587"/>
                    <a:pt x="488" y="572"/>
                  </a:cubicBezTo>
                  <a:cubicBezTo>
                    <a:pt x="488" y="564"/>
                    <a:pt x="485" y="556"/>
                    <a:pt x="485" y="547"/>
                  </a:cubicBezTo>
                  <a:lnTo>
                    <a:pt x="485" y="522"/>
                  </a:lnTo>
                  <a:cubicBezTo>
                    <a:pt x="485" y="513"/>
                    <a:pt x="482" y="508"/>
                    <a:pt x="477" y="505"/>
                  </a:cubicBezTo>
                  <a:cubicBezTo>
                    <a:pt x="471" y="502"/>
                    <a:pt x="462" y="496"/>
                    <a:pt x="457" y="496"/>
                  </a:cubicBezTo>
                  <a:cubicBezTo>
                    <a:pt x="448" y="496"/>
                    <a:pt x="443" y="499"/>
                    <a:pt x="440" y="505"/>
                  </a:cubicBezTo>
                  <a:cubicBezTo>
                    <a:pt x="437" y="510"/>
                    <a:pt x="431" y="516"/>
                    <a:pt x="431" y="525"/>
                  </a:cubicBezTo>
                  <a:lnTo>
                    <a:pt x="437" y="567"/>
                  </a:lnTo>
                  <a:cubicBezTo>
                    <a:pt x="440" y="606"/>
                    <a:pt x="446" y="643"/>
                    <a:pt x="451" y="680"/>
                  </a:cubicBezTo>
                  <a:cubicBezTo>
                    <a:pt x="454" y="697"/>
                    <a:pt x="457" y="714"/>
                    <a:pt x="457" y="730"/>
                  </a:cubicBezTo>
                  <a:cubicBezTo>
                    <a:pt x="460" y="746"/>
                    <a:pt x="460" y="763"/>
                    <a:pt x="462" y="780"/>
                  </a:cubicBezTo>
                  <a:lnTo>
                    <a:pt x="465" y="811"/>
                  </a:lnTo>
                  <a:cubicBezTo>
                    <a:pt x="462" y="814"/>
                    <a:pt x="460" y="814"/>
                    <a:pt x="460" y="814"/>
                  </a:cubicBezTo>
                  <a:lnTo>
                    <a:pt x="457" y="814"/>
                  </a:lnTo>
                  <a:cubicBezTo>
                    <a:pt x="451" y="820"/>
                    <a:pt x="448" y="825"/>
                    <a:pt x="446" y="831"/>
                  </a:cubicBezTo>
                  <a:cubicBezTo>
                    <a:pt x="443" y="837"/>
                    <a:pt x="443" y="845"/>
                    <a:pt x="446" y="851"/>
                  </a:cubicBezTo>
                  <a:cubicBezTo>
                    <a:pt x="451" y="862"/>
                    <a:pt x="460" y="865"/>
                    <a:pt x="471" y="865"/>
                  </a:cubicBezTo>
                  <a:cubicBezTo>
                    <a:pt x="474" y="890"/>
                    <a:pt x="477" y="919"/>
                    <a:pt x="479" y="947"/>
                  </a:cubicBezTo>
                  <a:cubicBezTo>
                    <a:pt x="482" y="972"/>
                    <a:pt x="488" y="1000"/>
                    <a:pt x="491" y="1026"/>
                  </a:cubicBezTo>
                  <a:lnTo>
                    <a:pt x="491" y="1037"/>
                  </a:lnTo>
                  <a:close/>
                  <a:moveTo>
                    <a:pt x="302" y="1263"/>
                  </a:moveTo>
                  <a:cubicBezTo>
                    <a:pt x="307" y="1260"/>
                    <a:pt x="313" y="1255"/>
                    <a:pt x="316" y="1249"/>
                  </a:cubicBezTo>
                  <a:cubicBezTo>
                    <a:pt x="319" y="1244"/>
                    <a:pt x="321" y="1240"/>
                    <a:pt x="321" y="1234"/>
                  </a:cubicBezTo>
                  <a:lnTo>
                    <a:pt x="321" y="1232"/>
                  </a:lnTo>
                  <a:cubicBezTo>
                    <a:pt x="324" y="1220"/>
                    <a:pt x="327" y="1206"/>
                    <a:pt x="327" y="1195"/>
                  </a:cubicBezTo>
                  <a:lnTo>
                    <a:pt x="327" y="1158"/>
                  </a:lnTo>
                  <a:lnTo>
                    <a:pt x="327" y="1147"/>
                  </a:lnTo>
                  <a:lnTo>
                    <a:pt x="327" y="1136"/>
                  </a:lnTo>
                  <a:lnTo>
                    <a:pt x="330" y="1077"/>
                  </a:lnTo>
                  <a:cubicBezTo>
                    <a:pt x="330" y="1060"/>
                    <a:pt x="333" y="1040"/>
                    <a:pt x="333" y="1023"/>
                  </a:cubicBezTo>
                  <a:lnTo>
                    <a:pt x="333" y="964"/>
                  </a:lnTo>
                  <a:cubicBezTo>
                    <a:pt x="330" y="933"/>
                    <a:pt x="330" y="904"/>
                    <a:pt x="330" y="876"/>
                  </a:cubicBezTo>
                  <a:lnTo>
                    <a:pt x="330" y="789"/>
                  </a:lnTo>
                  <a:lnTo>
                    <a:pt x="330" y="739"/>
                  </a:lnTo>
                  <a:lnTo>
                    <a:pt x="330" y="705"/>
                  </a:lnTo>
                  <a:lnTo>
                    <a:pt x="330" y="691"/>
                  </a:lnTo>
                  <a:lnTo>
                    <a:pt x="330" y="677"/>
                  </a:lnTo>
                  <a:lnTo>
                    <a:pt x="330" y="643"/>
                  </a:lnTo>
                  <a:lnTo>
                    <a:pt x="330" y="612"/>
                  </a:lnTo>
                  <a:cubicBezTo>
                    <a:pt x="330" y="589"/>
                    <a:pt x="327" y="567"/>
                    <a:pt x="324" y="541"/>
                  </a:cubicBezTo>
                  <a:lnTo>
                    <a:pt x="321" y="510"/>
                  </a:lnTo>
                  <a:cubicBezTo>
                    <a:pt x="321" y="502"/>
                    <a:pt x="319" y="496"/>
                    <a:pt x="313" y="493"/>
                  </a:cubicBezTo>
                  <a:cubicBezTo>
                    <a:pt x="307" y="488"/>
                    <a:pt x="301" y="485"/>
                    <a:pt x="293" y="485"/>
                  </a:cubicBezTo>
                  <a:cubicBezTo>
                    <a:pt x="284" y="485"/>
                    <a:pt x="279" y="488"/>
                    <a:pt x="273" y="493"/>
                  </a:cubicBezTo>
                  <a:cubicBezTo>
                    <a:pt x="268" y="499"/>
                    <a:pt x="265" y="505"/>
                    <a:pt x="268" y="513"/>
                  </a:cubicBezTo>
                  <a:lnTo>
                    <a:pt x="271" y="547"/>
                  </a:lnTo>
                  <a:cubicBezTo>
                    <a:pt x="271" y="558"/>
                    <a:pt x="273" y="570"/>
                    <a:pt x="273" y="581"/>
                  </a:cubicBezTo>
                  <a:cubicBezTo>
                    <a:pt x="273" y="592"/>
                    <a:pt x="273" y="604"/>
                    <a:pt x="276" y="615"/>
                  </a:cubicBezTo>
                  <a:lnTo>
                    <a:pt x="276" y="643"/>
                  </a:lnTo>
                  <a:lnTo>
                    <a:pt x="276" y="671"/>
                  </a:lnTo>
                  <a:lnTo>
                    <a:pt x="276" y="685"/>
                  </a:lnTo>
                  <a:lnTo>
                    <a:pt x="276" y="699"/>
                  </a:lnTo>
                  <a:lnTo>
                    <a:pt x="276" y="736"/>
                  </a:lnTo>
                  <a:lnTo>
                    <a:pt x="276" y="783"/>
                  </a:lnTo>
                  <a:lnTo>
                    <a:pt x="276" y="873"/>
                  </a:lnTo>
                  <a:cubicBezTo>
                    <a:pt x="276" y="904"/>
                    <a:pt x="276" y="933"/>
                    <a:pt x="279" y="964"/>
                  </a:cubicBezTo>
                  <a:lnTo>
                    <a:pt x="279" y="1012"/>
                  </a:lnTo>
                  <a:cubicBezTo>
                    <a:pt x="279" y="1029"/>
                    <a:pt x="279" y="1045"/>
                    <a:pt x="276" y="1065"/>
                  </a:cubicBezTo>
                  <a:lnTo>
                    <a:pt x="271" y="1043"/>
                  </a:lnTo>
                  <a:cubicBezTo>
                    <a:pt x="271" y="1040"/>
                    <a:pt x="271" y="1034"/>
                    <a:pt x="268" y="1031"/>
                  </a:cubicBezTo>
                  <a:cubicBezTo>
                    <a:pt x="268" y="1029"/>
                    <a:pt x="265" y="1023"/>
                    <a:pt x="265" y="1020"/>
                  </a:cubicBezTo>
                  <a:lnTo>
                    <a:pt x="259" y="998"/>
                  </a:lnTo>
                  <a:cubicBezTo>
                    <a:pt x="259" y="995"/>
                    <a:pt x="259" y="989"/>
                    <a:pt x="256" y="983"/>
                  </a:cubicBezTo>
                  <a:cubicBezTo>
                    <a:pt x="256" y="978"/>
                    <a:pt x="254" y="975"/>
                    <a:pt x="254" y="972"/>
                  </a:cubicBezTo>
                  <a:cubicBezTo>
                    <a:pt x="254" y="969"/>
                    <a:pt x="254" y="969"/>
                    <a:pt x="251" y="966"/>
                  </a:cubicBezTo>
                  <a:cubicBezTo>
                    <a:pt x="251" y="964"/>
                    <a:pt x="248" y="961"/>
                    <a:pt x="248" y="961"/>
                  </a:cubicBezTo>
                  <a:cubicBezTo>
                    <a:pt x="248" y="958"/>
                    <a:pt x="245" y="955"/>
                    <a:pt x="245" y="950"/>
                  </a:cubicBezTo>
                  <a:cubicBezTo>
                    <a:pt x="240" y="930"/>
                    <a:pt x="234" y="913"/>
                    <a:pt x="231" y="896"/>
                  </a:cubicBezTo>
                  <a:cubicBezTo>
                    <a:pt x="225" y="879"/>
                    <a:pt x="223" y="865"/>
                    <a:pt x="217" y="854"/>
                  </a:cubicBezTo>
                  <a:cubicBezTo>
                    <a:pt x="214" y="848"/>
                    <a:pt x="211" y="845"/>
                    <a:pt x="206" y="842"/>
                  </a:cubicBezTo>
                  <a:cubicBezTo>
                    <a:pt x="200" y="840"/>
                    <a:pt x="194" y="837"/>
                    <a:pt x="192" y="837"/>
                  </a:cubicBezTo>
                  <a:cubicBezTo>
                    <a:pt x="183" y="837"/>
                    <a:pt x="177" y="837"/>
                    <a:pt x="175" y="842"/>
                  </a:cubicBezTo>
                  <a:cubicBezTo>
                    <a:pt x="169" y="845"/>
                    <a:pt x="166" y="851"/>
                    <a:pt x="166" y="856"/>
                  </a:cubicBezTo>
                  <a:lnTo>
                    <a:pt x="155" y="927"/>
                  </a:lnTo>
                  <a:cubicBezTo>
                    <a:pt x="155" y="930"/>
                    <a:pt x="155" y="935"/>
                    <a:pt x="152" y="938"/>
                  </a:cubicBezTo>
                  <a:cubicBezTo>
                    <a:pt x="152" y="941"/>
                    <a:pt x="149" y="947"/>
                    <a:pt x="149" y="950"/>
                  </a:cubicBezTo>
                  <a:lnTo>
                    <a:pt x="146" y="964"/>
                  </a:lnTo>
                  <a:lnTo>
                    <a:pt x="146" y="966"/>
                  </a:lnTo>
                  <a:lnTo>
                    <a:pt x="146" y="969"/>
                  </a:lnTo>
                  <a:cubicBezTo>
                    <a:pt x="144" y="978"/>
                    <a:pt x="141" y="986"/>
                    <a:pt x="141" y="1000"/>
                  </a:cubicBezTo>
                  <a:cubicBezTo>
                    <a:pt x="141" y="1003"/>
                    <a:pt x="141" y="1009"/>
                    <a:pt x="138" y="1014"/>
                  </a:cubicBezTo>
                  <a:cubicBezTo>
                    <a:pt x="138" y="1020"/>
                    <a:pt x="135" y="1026"/>
                    <a:pt x="135" y="1034"/>
                  </a:cubicBezTo>
                  <a:lnTo>
                    <a:pt x="135" y="1040"/>
                  </a:lnTo>
                  <a:lnTo>
                    <a:pt x="135" y="1045"/>
                  </a:lnTo>
                  <a:lnTo>
                    <a:pt x="132" y="1065"/>
                  </a:lnTo>
                  <a:lnTo>
                    <a:pt x="130" y="1091"/>
                  </a:lnTo>
                  <a:cubicBezTo>
                    <a:pt x="127" y="1085"/>
                    <a:pt x="127" y="1079"/>
                    <a:pt x="124" y="1074"/>
                  </a:cubicBezTo>
                  <a:cubicBezTo>
                    <a:pt x="124" y="1071"/>
                    <a:pt x="121" y="1068"/>
                    <a:pt x="121" y="1065"/>
                  </a:cubicBezTo>
                  <a:lnTo>
                    <a:pt x="121" y="1057"/>
                  </a:lnTo>
                  <a:lnTo>
                    <a:pt x="107" y="975"/>
                  </a:lnTo>
                  <a:lnTo>
                    <a:pt x="96" y="919"/>
                  </a:lnTo>
                  <a:cubicBezTo>
                    <a:pt x="96" y="916"/>
                    <a:pt x="93" y="910"/>
                    <a:pt x="93" y="907"/>
                  </a:cubicBezTo>
                  <a:cubicBezTo>
                    <a:pt x="93" y="904"/>
                    <a:pt x="90" y="902"/>
                    <a:pt x="90" y="899"/>
                  </a:cubicBezTo>
                  <a:lnTo>
                    <a:pt x="87" y="882"/>
                  </a:lnTo>
                  <a:lnTo>
                    <a:pt x="87" y="834"/>
                  </a:lnTo>
                  <a:cubicBezTo>
                    <a:pt x="87" y="828"/>
                    <a:pt x="87" y="823"/>
                    <a:pt x="84" y="817"/>
                  </a:cubicBezTo>
                  <a:cubicBezTo>
                    <a:pt x="84" y="811"/>
                    <a:pt x="82" y="806"/>
                    <a:pt x="82" y="803"/>
                  </a:cubicBezTo>
                  <a:cubicBezTo>
                    <a:pt x="79" y="786"/>
                    <a:pt x="73" y="769"/>
                    <a:pt x="70" y="752"/>
                  </a:cubicBezTo>
                  <a:cubicBezTo>
                    <a:pt x="67" y="736"/>
                    <a:pt x="65" y="719"/>
                    <a:pt x="62" y="699"/>
                  </a:cubicBezTo>
                  <a:cubicBezTo>
                    <a:pt x="59" y="688"/>
                    <a:pt x="59" y="677"/>
                    <a:pt x="56" y="663"/>
                  </a:cubicBezTo>
                  <a:cubicBezTo>
                    <a:pt x="56" y="651"/>
                    <a:pt x="53" y="637"/>
                    <a:pt x="53" y="626"/>
                  </a:cubicBezTo>
                  <a:lnTo>
                    <a:pt x="51" y="598"/>
                  </a:lnTo>
                  <a:cubicBezTo>
                    <a:pt x="51" y="589"/>
                    <a:pt x="48" y="584"/>
                    <a:pt x="42" y="581"/>
                  </a:cubicBezTo>
                  <a:cubicBezTo>
                    <a:pt x="36" y="575"/>
                    <a:pt x="31" y="575"/>
                    <a:pt x="22" y="575"/>
                  </a:cubicBezTo>
                  <a:cubicBezTo>
                    <a:pt x="14" y="575"/>
                    <a:pt x="8" y="578"/>
                    <a:pt x="5" y="587"/>
                  </a:cubicBezTo>
                  <a:cubicBezTo>
                    <a:pt x="3" y="592"/>
                    <a:pt x="0" y="598"/>
                    <a:pt x="0" y="606"/>
                  </a:cubicBezTo>
                  <a:lnTo>
                    <a:pt x="3" y="635"/>
                  </a:lnTo>
                  <a:cubicBezTo>
                    <a:pt x="3" y="646"/>
                    <a:pt x="5" y="657"/>
                    <a:pt x="5" y="671"/>
                  </a:cubicBezTo>
                  <a:cubicBezTo>
                    <a:pt x="8" y="685"/>
                    <a:pt x="8" y="697"/>
                    <a:pt x="11" y="708"/>
                  </a:cubicBezTo>
                  <a:cubicBezTo>
                    <a:pt x="14" y="725"/>
                    <a:pt x="17" y="745"/>
                    <a:pt x="19" y="761"/>
                  </a:cubicBezTo>
                  <a:cubicBezTo>
                    <a:pt x="22" y="780"/>
                    <a:pt x="28" y="797"/>
                    <a:pt x="31" y="814"/>
                  </a:cubicBezTo>
                  <a:lnTo>
                    <a:pt x="36" y="842"/>
                  </a:lnTo>
                  <a:lnTo>
                    <a:pt x="45" y="885"/>
                  </a:lnTo>
                  <a:lnTo>
                    <a:pt x="51" y="919"/>
                  </a:lnTo>
                  <a:cubicBezTo>
                    <a:pt x="53" y="930"/>
                    <a:pt x="56" y="941"/>
                    <a:pt x="56" y="950"/>
                  </a:cubicBezTo>
                  <a:cubicBezTo>
                    <a:pt x="59" y="961"/>
                    <a:pt x="59" y="969"/>
                    <a:pt x="62" y="978"/>
                  </a:cubicBezTo>
                  <a:lnTo>
                    <a:pt x="76" y="1057"/>
                  </a:lnTo>
                  <a:lnTo>
                    <a:pt x="82" y="1079"/>
                  </a:lnTo>
                  <a:cubicBezTo>
                    <a:pt x="82" y="1085"/>
                    <a:pt x="84" y="1088"/>
                    <a:pt x="84" y="1093"/>
                  </a:cubicBezTo>
                  <a:lnTo>
                    <a:pt x="84" y="1105"/>
                  </a:lnTo>
                  <a:cubicBezTo>
                    <a:pt x="84" y="1113"/>
                    <a:pt x="87" y="1124"/>
                    <a:pt x="87" y="1133"/>
                  </a:cubicBezTo>
                  <a:cubicBezTo>
                    <a:pt x="90" y="1144"/>
                    <a:pt x="90" y="1153"/>
                    <a:pt x="93" y="1158"/>
                  </a:cubicBezTo>
                  <a:cubicBezTo>
                    <a:pt x="93" y="1164"/>
                    <a:pt x="93" y="1167"/>
                    <a:pt x="96" y="1170"/>
                  </a:cubicBezTo>
                  <a:cubicBezTo>
                    <a:pt x="96" y="1172"/>
                    <a:pt x="96" y="1178"/>
                    <a:pt x="98" y="1181"/>
                  </a:cubicBezTo>
                  <a:cubicBezTo>
                    <a:pt x="98" y="1184"/>
                    <a:pt x="98" y="1189"/>
                    <a:pt x="101" y="1192"/>
                  </a:cubicBezTo>
                  <a:cubicBezTo>
                    <a:pt x="101" y="1195"/>
                    <a:pt x="101" y="1201"/>
                    <a:pt x="104" y="1203"/>
                  </a:cubicBezTo>
                  <a:lnTo>
                    <a:pt x="107" y="1226"/>
                  </a:lnTo>
                  <a:cubicBezTo>
                    <a:pt x="110" y="1237"/>
                    <a:pt x="118" y="1246"/>
                    <a:pt x="127" y="1249"/>
                  </a:cubicBezTo>
                  <a:cubicBezTo>
                    <a:pt x="138" y="1251"/>
                    <a:pt x="149" y="1249"/>
                    <a:pt x="155" y="1237"/>
                  </a:cubicBezTo>
                  <a:cubicBezTo>
                    <a:pt x="161" y="1229"/>
                    <a:pt x="166" y="1220"/>
                    <a:pt x="166" y="1215"/>
                  </a:cubicBezTo>
                  <a:cubicBezTo>
                    <a:pt x="169" y="1209"/>
                    <a:pt x="169" y="1206"/>
                    <a:pt x="169" y="1203"/>
                  </a:cubicBezTo>
                  <a:cubicBezTo>
                    <a:pt x="172" y="1195"/>
                    <a:pt x="175" y="1187"/>
                    <a:pt x="177" y="1181"/>
                  </a:cubicBezTo>
                  <a:cubicBezTo>
                    <a:pt x="177" y="1175"/>
                    <a:pt x="180" y="1167"/>
                    <a:pt x="180" y="1161"/>
                  </a:cubicBezTo>
                  <a:lnTo>
                    <a:pt x="183" y="1116"/>
                  </a:lnTo>
                  <a:lnTo>
                    <a:pt x="192" y="1074"/>
                  </a:lnTo>
                  <a:cubicBezTo>
                    <a:pt x="192" y="1071"/>
                    <a:pt x="194" y="1068"/>
                    <a:pt x="194" y="1065"/>
                  </a:cubicBezTo>
                  <a:lnTo>
                    <a:pt x="194" y="1054"/>
                  </a:lnTo>
                  <a:cubicBezTo>
                    <a:pt x="197" y="1048"/>
                    <a:pt x="197" y="1040"/>
                    <a:pt x="200" y="1031"/>
                  </a:cubicBezTo>
                  <a:cubicBezTo>
                    <a:pt x="203" y="1023"/>
                    <a:pt x="203" y="1014"/>
                    <a:pt x="203" y="1006"/>
                  </a:cubicBezTo>
                  <a:lnTo>
                    <a:pt x="203" y="1003"/>
                  </a:lnTo>
                  <a:lnTo>
                    <a:pt x="203" y="1000"/>
                  </a:lnTo>
                  <a:lnTo>
                    <a:pt x="206" y="983"/>
                  </a:lnTo>
                  <a:lnTo>
                    <a:pt x="211" y="1009"/>
                  </a:lnTo>
                  <a:lnTo>
                    <a:pt x="211" y="1017"/>
                  </a:lnTo>
                  <a:cubicBezTo>
                    <a:pt x="211" y="1020"/>
                    <a:pt x="214" y="1023"/>
                    <a:pt x="214" y="1026"/>
                  </a:cubicBezTo>
                  <a:lnTo>
                    <a:pt x="214" y="1029"/>
                  </a:lnTo>
                  <a:lnTo>
                    <a:pt x="214" y="1031"/>
                  </a:lnTo>
                  <a:lnTo>
                    <a:pt x="214" y="1034"/>
                  </a:lnTo>
                  <a:lnTo>
                    <a:pt x="214" y="1037"/>
                  </a:lnTo>
                  <a:cubicBezTo>
                    <a:pt x="214" y="1040"/>
                    <a:pt x="217" y="1043"/>
                    <a:pt x="217" y="1045"/>
                  </a:cubicBezTo>
                  <a:lnTo>
                    <a:pt x="217" y="1051"/>
                  </a:lnTo>
                  <a:cubicBezTo>
                    <a:pt x="220" y="1065"/>
                    <a:pt x="223" y="1077"/>
                    <a:pt x="223" y="1088"/>
                  </a:cubicBezTo>
                  <a:cubicBezTo>
                    <a:pt x="225" y="1096"/>
                    <a:pt x="225" y="1105"/>
                    <a:pt x="228" y="1116"/>
                  </a:cubicBezTo>
                  <a:cubicBezTo>
                    <a:pt x="231" y="1124"/>
                    <a:pt x="231" y="1133"/>
                    <a:pt x="234" y="1139"/>
                  </a:cubicBezTo>
                  <a:cubicBezTo>
                    <a:pt x="237" y="1147"/>
                    <a:pt x="237" y="1155"/>
                    <a:pt x="240" y="1167"/>
                  </a:cubicBezTo>
                  <a:cubicBezTo>
                    <a:pt x="242" y="1175"/>
                    <a:pt x="245" y="1187"/>
                    <a:pt x="248" y="1198"/>
                  </a:cubicBezTo>
                  <a:lnTo>
                    <a:pt x="256" y="1234"/>
                  </a:lnTo>
                  <a:cubicBezTo>
                    <a:pt x="256" y="1243"/>
                    <a:pt x="262" y="1251"/>
                    <a:pt x="271" y="1260"/>
                  </a:cubicBezTo>
                  <a:cubicBezTo>
                    <a:pt x="273" y="1263"/>
                    <a:pt x="273" y="1263"/>
                    <a:pt x="279" y="1263"/>
                  </a:cubicBezTo>
                  <a:lnTo>
                    <a:pt x="290" y="1263"/>
                  </a:lnTo>
                  <a:lnTo>
                    <a:pt x="299" y="1263"/>
                  </a:lnTo>
                  <a:lnTo>
                    <a:pt x="302" y="126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3"/>
            <p:cNvSpPr>
              <a:spLocks noChangeArrowheads="1"/>
            </p:cNvSpPr>
            <p:nvPr/>
          </p:nvSpPr>
          <p:spPr bwMode="auto">
            <a:xfrm>
              <a:off x="4797652" y="653581"/>
              <a:ext cx="1312425" cy="352241"/>
            </a:xfrm>
            <a:custGeom>
              <a:avLst/>
              <a:gdLst>
                <a:gd name="T0" fmla="*/ 4294 w 4438"/>
                <a:gd name="T1" fmla="*/ 488 h 1192"/>
                <a:gd name="T2" fmla="*/ 4429 w 4438"/>
                <a:gd name="T3" fmla="*/ 415 h 1192"/>
                <a:gd name="T4" fmla="*/ 4246 w 4438"/>
                <a:gd name="T5" fmla="*/ 559 h 1192"/>
                <a:gd name="T6" fmla="*/ 4158 w 4438"/>
                <a:gd name="T7" fmla="*/ 748 h 1192"/>
                <a:gd name="T8" fmla="*/ 3997 w 4438"/>
                <a:gd name="T9" fmla="*/ 646 h 1192"/>
                <a:gd name="T10" fmla="*/ 3966 w 4438"/>
                <a:gd name="T11" fmla="*/ 308 h 1192"/>
                <a:gd name="T12" fmla="*/ 3915 w 4438"/>
                <a:gd name="T13" fmla="*/ 339 h 1192"/>
                <a:gd name="T14" fmla="*/ 3944 w 4438"/>
                <a:gd name="T15" fmla="*/ 680 h 1192"/>
                <a:gd name="T16" fmla="*/ 3732 w 4438"/>
                <a:gd name="T17" fmla="*/ 305 h 1192"/>
                <a:gd name="T18" fmla="*/ 3673 w 4438"/>
                <a:gd name="T19" fmla="*/ 158 h 1192"/>
                <a:gd name="T20" fmla="*/ 3786 w 4438"/>
                <a:gd name="T21" fmla="*/ 308 h 1192"/>
                <a:gd name="T22" fmla="*/ 3588 w 4438"/>
                <a:gd name="T23" fmla="*/ 237 h 1192"/>
                <a:gd name="T24" fmla="*/ 3690 w 4438"/>
                <a:gd name="T25" fmla="*/ 770 h 1192"/>
                <a:gd name="T26" fmla="*/ 3780 w 4438"/>
                <a:gd name="T27" fmla="*/ 686 h 1192"/>
                <a:gd name="T28" fmla="*/ 3419 w 4438"/>
                <a:gd name="T29" fmla="*/ 305 h 1192"/>
                <a:gd name="T30" fmla="*/ 3396 w 4438"/>
                <a:gd name="T31" fmla="*/ 784 h 1192"/>
                <a:gd name="T32" fmla="*/ 3306 w 4438"/>
                <a:gd name="T33" fmla="*/ 158 h 1192"/>
                <a:gd name="T34" fmla="*/ 3484 w 4438"/>
                <a:gd name="T35" fmla="*/ 412 h 1192"/>
                <a:gd name="T36" fmla="*/ 3258 w 4438"/>
                <a:gd name="T37" fmla="*/ 124 h 1192"/>
                <a:gd name="T38" fmla="*/ 3360 w 4438"/>
                <a:gd name="T39" fmla="*/ 813 h 1192"/>
                <a:gd name="T40" fmla="*/ 3128 w 4438"/>
                <a:gd name="T41" fmla="*/ 502 h 1192"/>
                <a:gd name="T42" fmla="*/ 3075 w 4438"/>
                <a:gd name="T43" fmla="*/ 268 h 1192"/>
                <a:gd name="T44" fmla="*/ 3046 w 4438"/>
                <a:gd name="T45" fmla="*/ 587 h 1192"/>
                <a:gd name="T46" fmla="*/ 2933 w 4438"/>
                <a:gd name="T47" fmla="*/ 666 h 1192"/>
                <a:gd name="T48" fmla="*/ 2846 w 4438"/>
                <a:gd name="T49" fmla="*/ 294 h 1192"/>
                <a:gd name="T50" fmla="*/ 2866 w 4438"/>
                <a:gd name="T51" fmla="*/ 688 h 1192"/>
                <a:gd name="T52" fmla="*/ 2976 w 4438"/>
                <a:gd name="T53" fmla="*/ 739 h 1192"/>
                <a:gd name="T54" fmla="*/ 3012 w 4438"/>
                <a:gd name="T55" fmla="*/ 674 h 1192"/>
                <a:gd name="T56" fmla="*/ 2424 w 4438"/>
                <a:gd name="T57" fmla="*/ 581 h 1192"/>
                <a:gd name="T58" fmla="*/ 2627 w 4438"/>
                <a:gd name="T59" fmla="*/ 903 h 1192"/>
                <a:gd name="T60" fmla="*/ 2395 w 4438"/>
                <a:gd name="T61" fmla="*/ 931 h 1192"/>
                <a:gd name="T62" fmla="*/ 2040 w 4438"/>
                <a:gd name="T63" fmla="*/ 680 h 1192"/>
                <a:gd name="T64" fmla="*/ 1899 w 4438"/>
                <a:gd name="T65" fmla="*/ 646 h 1192"/>
                <a:gd name="T66" fmla="*/ 1995 w 4438"/>
                <a:gd name="T67" fmla="*/ 920 h 1192"/>
                <a:gd name="T68" fmla="*/ 1916 w 4438"/>
                <a:gd name="T69" fmla="*/ 302 h 1192"/>
                <a:gd name="T70" fmla="*/ 1871 w 4438"/>
                <a:gd name="T71" fmla="*/ 937 h 1192"/>
                <a:gd name="T72" fmla="*/ 1693 w 4438"/>
                <a:gd name="T73" fmla="*/ 672 h 1192"/>
                <a:gd name="T74" fmla="*/ 1631 w 4438"/>
                <a:gd name="T75" fmla="*/ 508 h 1192"/>
                <a:gd name="T76" fmla="*/ 1600 w 4438"/>
                <a:gd name="T77" fmla="*/ 666 h 1192"/>
                <a:gd name="T78" fmla="*/ 1450 w 4438"/>
                <a:gd name="T79" fmla="*/ 313 h 1192"/>
                <a:gd name="T80" fmla="*/ 1492 w 4438"/>
                <a:gd name="T81" fmla="*/ 1007 h 1192"/>
                <a:gd name="T82" fmla="*/ 1518 w 4438"/>
                <a:gd name="T83" fmla="*/ 615 h 1192"/>
                <a:gd name="T84" fmla="*/ 1718 w 4438"/>
                <a:gd name="T85" fmla="*/ 993 h 1192"/>
                <a:gd name="T86" fmla="*/ 1289 w 4438"/>
                <a:gd name="T87" fmla="*/ 364 h 1192"/>
                <a:gd name="T88" fmla="*/ 1272 w 4438"/>
                <a:gd name="T89" fmla="*/ 666 h 1192"/>
                <a:gd name="T90" fmla="*/ 1112 w 4438"/>
                <a:gd name="T91" fmla="*/ 643 h 1192"/>
                <a:gd name="T92" fmla="*/ 1092 w 4438"/>
                <a:gd name="T93" fmla="*/ 1027 h 1192"/>
                <a:gd name="T94" fmla="*/ 1013 w 4438"/>
                <a:gd name="T95" fmla="*/ 347 h 1192"/>
                <a:gd name="T96" fmla="*/ 979 w 4438"/>
                <a:gd name="T97" fmla="*/ 776 h 1192"/>
                <a:gd name="T98" fmla="*/ 784 w 4438"/>
                <a:gd name="T99" fmla="*/ 762 h 1192"/>
                <a:gd name="T100" fmla="*/ 801 w 4438"/>
                <a:gd name="T101" fmla="*/ 810 h 1192"/>
                <a:gd name="T102" fmla="*/ 666 w 4438"/>
                <a:gd name="T103" fmla="*/ 666 h 1192"/>
                <a:gd name="T104" fmla="*/ 375 w 4438"/>
                <a:gd name="T105" fmla="*/ 1083 h 1192"/>
                <a:gd name="T106" fmla="*/ 398 w 4438"/>
                <a:gd name="T107" fmla="*/ 869 h 1192"/>
                <a:gd name="T108" fmla="*/ 604 w 4438"/>
                <a:gd name="T109" fmla="*/ 1081 h 1192"/>
                <a:gd name="T110" fmla="*/ 519 w 4438"/>
                <a:gd name="T111" fmla="*/ 607 h 1192"/>
                <a:gd name="T112" fmla="*/ 460 w 4438"/>
                <a:gd name="T113" fmla="*/ 562 h 1192"/>
                <a:gd name="T114" fmla="*/ 369 w 4438"/>
                <a:gd name="T115" fmla="*/ 519 h 1192"/>
                <a:gd name="T116" fmla="*/ 344 w 4438"/>
                <a:gd name="T117" fmla="*/ 880 h 1192"/>
                <a:gd name="T118" fmla="*/ 53 w 4438"/>
                <a:gd name="T119" fmla="*/ 604 h 1192"/>
                <a:gd name="T120" fmla="*/ 68 w 4438"/>
                <a:gd name="T121" fmla="*/ 779 h 1192"/>
                <a:gd name="T122" fmla="*/ 51 w 4438"/>
                <a:gd name="T123" fmla="*/ 111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38" h="1192">
                  <a:moveTo>
                    <a:pt x="4367" y="310"/>
                  </a:moveTo>
                  <a:cubicBezTo>
                    <a:pt x="4367" y="322"/>
                    <a:pt x="4370" y="332"/>
                    <a:pt x="4370" y="344"/>
                  </a:cubicBezTo>
                  <a:cubicBezTo>
                    <a:pt x="4370" y="355"/>
                    <a:pt x="4373" y="367"/>
                    <a:pt x="4373" y="378"/>
                  </a:cubicBezTo>
                  <a:cubicBezTo>
                    <a:pt x="4373" y="389"/>
                    <a:pt x="4373" y="404"/>
                    <a:pt x="4375" y="415"/>
                  </a:cubicBezTo>
                  <a:cubicBezTo>
                    <a:pt x="4375" y="429"/>
                    <a:pt x="4378" y="440"/>
                    <a:pt x="4378" y="451"/>
                  </a:cubicBezTo>
                  <a:cubicBezTo>
                    <a:pt x="4381" y="483"/>
                    <a:pt x="4384" y="511"/>
                    <a:pt x="4384" y="542"/>
                  </a:cubicBezTo>
                  <a:cubicBezTo>
                    <a:pt x="4384" y="573"/>
                    <a:pt x="4381" y="598"/>
                    <a:pt x="4370" y="626"/>
                  </a:cubicBezTo>
                  <a:cubicBezTo>
                    <a:pt x="4367" y="635"/>
                    <a:pt x="4361" y="643"/>
                    <a:pt x="4358" y="652"/>
                  </a:cubicBezTo>
                  <a:lnTo>
                    <a:pt x="4341" y="677"/>
                  </a:lnTo>
                  <a:cubicBezTo>
                    <a:pt x="4336" y="686"/>
                    <a:pt x="4327" y="691"/>
                    <a:pt x="4313" y="694"/>
                  </a:cubicBezTo>
                  <a:lnTo>
                    <a:pt x="4310" y="694"/>
                  </a:lnTo>
                  <a:lnTo>
                    <a:pt x="4308" y="694"/>
                  </a:lnTo>
                  <a:lnTo>
                    <a:pt x="4305" y="657"/>
                  </a:lnTo>
                  <a:lnTo>
                    <a:pt x="4302" y="624"/>
                  </a:lnTo>
                  <a:cubicBezTo>
                    <a:pt x="4302" y="615"/>
                    <a:pt x="4299" y="607"/>
                    <a:pt x="4299" y="598"/>
                  </a:cubicBezTo>
                  <a:lnTo>
                    <a:pt x="4299" y="573"/>
                  </a:lnTo>
                  <a:cubicBezTo>
                    <a:pt x="4296" y="545"/>
                    <a:pt x="4297" y="516"/>
                    <a:pt x="4294" y="488"/>
                  </a:cubicBezTo>
                  <a:cubicBezTo>
                    <a:pt x="4292" y="460"/>
                    <a:pt x="4291" y="429"/>
                    <a:pt x="4285" y="401"/>
                  </a:cubicBezTo>
                  <a:cubicBezTo>
                    <a:pt x="4282" y="384"/>
                    <a:pt x="4282" y="367"/>
                    <a:pt x="4279" y="350"/>
                  </a:cubicBezTo>
                  <a:cubicBezTo>
                    <a:pt x="4277" y="333"/>
                    <a:pt x="4277" y="316"/>
                    <a:pt x="4274" y="299"/>
                  </a:cubicBezTo>
                  <a:lnTo>
                    <a:pt x="4271" y="262"/>
                  </a:lnTo>
                  <a:cubicBezTo>
                    <a:pt x="4268" y="229"/>
                    <a:pt x="4263" y="192"/>
                    <a:pt x="4260" y="158"/>
                  </a:cubicBezTo>
                  <a:cubicBezTo>
                    <a:pt x="4258" y="124"/>
                    <a:pt x="4251" y="90"/>
                    <a:pt x="4246" y="57"/>
                  </a:cubicBezTo>
                  <a:cubicBezTo>
                    <a:pt x="4262" y="62"/>
                    <a:pt x="4279" y="73"/>
                    <a:pt x="4294" y="90"/>
                  </a:cubicBezTo>
                  <a:cubicBezTo>
                    <a:pt x="4308" y="107"/>
                    <a:pt x="4319" y="124"/>
                    <a:pt x="4325" y="141"/>
                  </a:cubicBezTo>
                  <a:cubicBezTo>
                    <a:pt x="4336" y="164"/>
                    <a:pt x="4344" y="192"/>
                    <a:pt x="4350" y="220"/>
                  </a:cubicBezTo>
                  <a:cubicBezTo>
                    <a:pt x="4358" y="248"/>
                    <a:pt x="4364" y="279"/>
                    <a:pt x="4367" y="310"/>
                  </a:cubicBezTo>
                  <a:close/>
                  <a:moveTo>
                    <a:pt x="4322" y="748"/>
                  </a:moveTo>
                  <a:cubicBezTo>
                    <a:pt x="4347" y="742"/>
                    <a:pt x="4367" y="731"/>
                    <a:pt x="4384" y="711"/>
                  </a:cubicBezTo>
                  <a:cubicBezTo>
                    <a:pt x="4392" y="700"/>
                    <a:pt x="4398" y="691"/>
                    <a:pt x="4404" y="680"/>
                  </a:cubicBezTo>
                  <a:lnTo>
                    <a:pt x="4420" y="646"/>
                  </a:lnTo>
                  <a:cubicBezTo>
                    <a:pt x="4432" y="615"/>
                    <a:pt x="4437" y="580"/>
                    <a:pt x="4437" y="547"/>
                  </a:cubicBezTo>
                  <a:cubicBezTo>
                    <a:pt x="4437" y="513"/>
                    <a:pt x="4435" y="480"/>
                    <a:pt x="4432" y="449"/>
                  </a:cubicBezTo>
                  <a:cubicBezTo>
                    <a:pt x="4432" y="440"/>
                    <a:pt x="4429" y="426"/>
                    <a:pt x="4429" y="415"/>
                  </a:cubicBezTo>
                  <a:cubicBezTo>
                    <a:pt x="4429" y="401"/>
                    <a:pt x="4426" y="389"/>
                    <a:pt x="4426" y="381"/>
                  </a:cubicBezTo>
                  <a:lnTo>
                    <a:pt x="4426" y="341"/>
                  </a:lnTo>
                  <a:cubicBezTo>
                    <a:pt x="4426" y="327"/>
                    <a:pt x="4423" y="316"/>
                    <a:pt x="4423" y="305"/>
                  </a:cubicBezTo>
                  <a:cubicBezTo>
                    <a:pt x="4415" y="234"/>
                    <a:pt x="4401" y="172"/>
                    <a:pt x="4375" y="121"/>
                  </a:cubicBezTo>
                  <a:cubicBezTo>
                    <a:pt x="4356" y="85"/>
                    <a:pt x="4333" y="53"/>
                    <a:pt x="4305" y="31"/>
                  </a:cubicBezTo>
                  <a:cubicBezTo>
                    <a:pt x="4277" y="8"/>
                    <a:pt x="4246" y="0"/>
                    <a:pt x="4214" y="3"/>
                  </a:cubicBezTo>
                  <a:cubicBezTo>
                    <a:pt x="4206" y="3"/>
                    <a:pt x="4200" y="9"/>
                    <a:pt x="4195" y="14"/>
                  </a:cubicBezTo>
                  <a:cubicBezTo>
                    <a:pt x="4192" y="17"/>
                    <a:pt x="4192" y="20"/>
                    <a:pt x="4189" y="25"/>
                  </a:cubicBezTo>
                  <a:lnTo>
                    <a:pt x="4189" y="37"/>
                  </a:lnTo>
                  <a:cubicBezTo>
                    <a:pt x="4195" y="65"/>
                    <a:pt x="4200" y="93"/>
                    <a:pt x="4203" y="124"/>
                  </a:cubicBezTo>
                  <a:cubicBezTo>
                    <a:pt x="4206" y="152"/>
                    <a:pt x="4212" y="183"/>
                    <a:pt x="4214" y="212"/>
                  </a:cubicBezTo>
                  <a:cubicBezTo>
                    <a:pt x="4217" y="229"/>
                    <a:pt x="4217" y="243"/>
                    <a:pt x="4220" y="260"/>
                  </a:cubicBezTo>
                  <a:cubicBezTo>
                    <a:pt x="4220" y="277"/>
                    <a:pt x="4223" y="291"/>
                    <a:pt x="4226" y="308"/>
                  </a:cubicBezTo>
                  <a:lnTo>
                    <a:pt x="4237" y="409"/>
                  </a:lnTo>
                  <a:cubicBezTo>
                    <a:pt x="4240" y="429"/>
                    <a:pt x="4240" y="451"/>
                    <a:pt x="4243" y="474"/>
                  </a:cubicBezTo>
                  <a:cubicBezTo>
                    <a:pt x="4246" y="497"/>
                    <a:pt x="4246" y="519"/>
                    <a:pt x="4246" y="539"/>
                  </a:cubicBezTo>
                  <a:lnTo>
                    <a:pt x="4246" y="559"/>
                  </a:lnTo>
                  <a:cubicBezTo>
                    <a:pt x="4246" y="567"/>
                    <a:pt x="4246" y="573"/>
                    <a:pt x="4248" y="578"/>
                  </a:cubicBezTo>
                  <a:lnTo>
                    <a:pt x="4248" y="607"/>
                  </a:lnTo>
                  <a:cubicBezTo>
                    <a:pt x="4248" y="615"/>
                    <a:pt x="4251" y="624"/>
                    <a:pt x="4251" y="632"/>
                  </a:cubicBezTo>
                  <a:cubicBezTo>
                    <a:pt x="4251" y="638"/>
                    <a:pt x="4251" y="643"/>
                    <a:pt x="4254" y="649"/>
                  </a:cubicBezTo>
                  <a:lnTo>
                    <a:pt x="4254" y="666"/>
                  </a:lnTo>
                  <a:lnTo>
                    <a:pt x="4260" y="731"/>
                  </a:lnTo>
                  <a:cubicBezTo>
                    <a:pt x="4260" y="734"/>
                    <a:pt x="4260" y="736"/>
                    <a:pt x="4262" y="739"/>
                  </a:cubicBezTo>
                  <a:cubicBezTo>
                    <a:pt x="4262" y="742"/>
                    <a:pt x="4265" y="745"/>
                    <a:pt x="4268" y="748"/>
                  </a:cubicBezTo>
                  <a:cubicBezTo>
                    <a:pt x="4274" y="753"/>
                    <a:pt x="4282" y="756"/>
                    <a:pt x="4288" y="753"/>
                  </a:cubicBezTo>
                  <a:cubicBezTo>
                    <a:pt x="4291" y="753"/>
                    <a:pt x="4300" y="751"/>
                    <a:pt x="4305" y="751"/>
                  </a:cubicBezTo>
                  <a:cubicBezTo>
                    <a:pt x="4311" y="751"/>
                    <a:pt x="4316" y="748"/>
                    <a:pt x="4322" y="748"/>
                  </a:cubicBezTo>
                  <a:close/>
                  <a:moveTo>
                    <a:pt x="4102" y="762"/>
                  </a:moveTo>
                  <a:lnTo>
                    <a:pt x="4110" y="762"/>
                  </a:lnTo>
                  <a:cubicBezTo>
                    <a:pt x="4113" y="762"/>
                    <a:pt x="4116" y="762"/>
                    <a:pt x="4119" y="759"/>
                  </a:cubicBezTo>
                  <a:cubicBezTo>
                    <a:pt x="4121" y="759"/>
                    <a:pt x="4124" y="756"/>
                    <a:pt x="4130" y="756"/>
                  </a:cubicBezTo>
                  <a:lnTo>
                    <a:pt x="4141" y="756"/>
                  </a:lnTo>
                  <a:cubicBezTo>
                    <a:pt x="4150" y="756"/>
                    <a:pt x="4155" y="753"/>
                    <a:pt x="4158" y="748"/>
                  </a:cubicBezTo>
                  <a:cubicBezTo>
                    <a:pt x="4164" y="742"/>
                    <a:pt x="4164" y="736"/>
                    <a:pt x="4164" y="728"/>
                  </a:cubicBezTo>
                  <a:cubicBezTo>
                    <a:pt x="4164" y="720"/>
                    <a:pt x="4161" y="714"/>
                    <a:pt x="4155" y="711"/>
                  </a:cubicBezTo>
                  <a:cubicBezTo>
                    <a:pt x="4150" y="708"/>
                    <a:pt x="4144" y="705"/>
                    <a:pt x="4135" y="705"/>
                  </a:cubicBezTo>
                  <a:cubicBezTo>
                    <a:pt x="4127" y="705"/>
                    <a:pt x="4121" y="705"/>
                    <a:pt x="4119" y="708"/>
                  </a:cubicBezTo>
                  <a:cubicBezTo>
                    <a:pt x="4113" y="708"/>
                    <a:pt x="4110" y="708"/>
                    <a:pt x="4104" y="711"/>
                  </a:cubicBezTo>
                  <a:cubicBezTo>
                    <a:pt x="4102" y="711"/>
                    <a:pt x="4099" y="714"/>
                    <a:pt x="4099" y="714"/>
                  </a:cubicBezTo>
                  <a:lnTo>
                    <a:pt x="4054" y="720"/>
                  </a:lnTo>
                  <a:lnTo>
                    <a:pt x="4040" y="720"/>
                  </a:lnTo>
                  <a:lnTo>
                    <a:pt x="4025" y="720"/>
                  </a:lnTo>
                  <a:lnTo>
                    <a:pt x="4006" y="722"/>
                  </a:lnTo>
                  <a:cubicBezTo>
                    <a:pt x="4003" y="722"/>
                    <a:pt x="4003" y="720"/>
                    <a:pt x="4003" y="714"/>
                  </a:cubicBezTo>
                  <a:lnTo>
                    <a:pt x="4003" y="703"/>
                  </a:lnTo>
                  <a:lnTo>
                    <a:pt x="4003" y="697"/>
                  </a:lnTo>
                  <a:lnTo>
                    <a:pt x="4003" y="694"/>
                  </a:lnTo>
                  <a:lnTo>
                    <a:pt x="4003" y="691"/>
                  </a:lnTo>
                  <a:lnTo>
                    <a:pt x="3997" y="652"/>
                  </a:lnTo>
                  <a:lnTo>
                    <a:pt x="3997" y="646"/>
                  </a:lnTo>
                  <a:lnTo>
                    <a:pt x="3997" y="641"/>
                  </a:lnTo>
                  <a:lnTo>
                    <a:pt x="3997" y="632"/>
                  </a:lnTo>
                  <a:lnTo>
                    <a:pt x="3997" y="615"/>
                  </a:lnTo>
                  <a:cubicBezTo>
                    <a:pt x="3997" y="609"/>
                    <a:pt x="3997" y="604"/>
                    <a:pt x="3994" y="598"/>
                  </a:cubicBezTo>
                  <a:lnTo>
                    <a:pt x="3989" y="536"/>
                  </a:lnTo>
                  <a:cubicBezTo>
                    <a:pt x="3989" y="528"/>
                    <a:pt x="3986" y="522"/>
                    <a:pt x="3986" y="514"/>
                  </a:cubicBezTo>
                  <a:cubicBezTo>
                    <a:pt x="3986" y="505"/>
                    <a:pt x="3986" y="499"/>
                    <a:pt x="3983" y="491"/>
                  </a:cubicBezTo>
                  <a:lnTo>
                    <a:pt x="3983" y="483"/>
                  </a:lnTo>
                  <a:lnTo>
                    <a:pt x="3983" y="480"/>
                  </a:lnTo>
                  <a:lnTo>
                    <a:pt x="3983" y="474"/>
                  </a:lnTo>
                  <a:lnTo>
                    <a:pt x="3977" y="426"/>
                  </a:lnTo>
                  <a:cubicBezTo>
                    <a:pt x="3977" y="420"/>
                    <a:pt x="3975" y="415"/>
                    <a:pt x="3975" y="409"/>
                  </a:cubicBezTo>
                  <a:cubicBezTo>
                    <a:pt x="3975" y="404"/>
                    <a:pt x="3975" y="398"/>
                    <a:pt x="3972" y="392"/>
                  </a:cubicBezTo>
                  <a:lnTo>
                    <a:pt x="3969" y="341"/>
                  </a:lnTo>
                  <a:lnTo>
                    <a:pt x="3969" y="333"/>
                  </a:lnTo>
                  <a:lnTo>
                    <a:pt x="3969" y="325"/>
                  </a:lnTo>
                  <a:lnTo>
                    <a:pt x="3966" y="308"/>
                  </a:lnTo>
                  <a:cubicBezTo>
                    <a:pt x="3966" y="296"/>
                    <a:pt x="3966" y="285"/>
                    <a:pt x="3963" y="274"/>
                  </a:cubicBezTo>
                  <a:cubicBezTo>
                    <a:pt x="3963" y="262"/>
                    <a:pt x="3961" y="251"/>
                    <a:pt x="3961" y="240"/>
                  </a:cubicBezTo>
                  <a:lnTo>
                    <a:pt x="3955" y="189"/>
                  </a:lnTo>
                  <a:cubicBezTo>
                    <a:pt x="3952" y="181"/>
                    <a:pt x="3952" y="172"/>
                    <a:pt x="3952" y="167"/>
                  </a:cubicBezTo>
                  <a:cubicBezTo>
                    <a:pt x="3952" y="158"/>
                    <a:pt x="3949" y="152"/>
                    <a:pt x="3949" y="144"/>
                  </a:cubicBezTo>
                  <a:lnTo>
                    <a:pt x="3941" y="71"/>
                  </a:lnTo>
                  <a:cubicBezTo>
                    <a:pt x="3941" y="62"/>
                    <a:pt x="3938" y="57"/>
                    <a:pt x="3932" y="54"/>
                  </a:cubicBezTo>
                  <a:cubicBezTo>
                    <a:pt x="3927" y="48"/>
                    <a:pt x="3921" y="48"/>
                    <a:pt x="3913" y="48"/>
                  </a:cubicBezTo>
                  <a:cubicBezTo>
                    <a:pt x="3904" y="48"/>
                    <a:pt x="3898" y="51"/>
                    <a:pt x="3896" y="57"/>
                  </a:cubicBezTo>
                  <a:cubicBezTo>
                    <a:pt x="3890" y="62"/>
                    <a:pt x="3890" y="68"/>
                    <a:pt x="3890" y="76"/>
                  </a:cubicBezTo>
                  <a:lnTo>
                    <a:pt x="3901" y="198"/>
                  </a:lnTo>
                  <a:cubicBezTo>
                    <a:pt x="3904" y="206"/>
                    <a:pt x="3904" y="215"/>
                    <a:pt x="3904" y="220"/>
                  </a:cubicBezTo>
                  <a:cubicBezTo>
                    <a:pt x="3904" y="229"/>
                    <a:pt x="3907" y="237"/>
                    <a:pt x="3907" y="243"/>
                  </a:cubicBezTo>
                  <a:cubicBezTo>
                    <a:pt x="3907" y="254"/>
                    <a:pt x="3910" y="265"/>
                    <a:pt x="3910" y="274"/>
                  </a:cubicBezTo>
                  <a:cubicBezTo>
                    <a:pt x="3910" y="285"/>
                    <a:pt x="3913" y="294"/>
                    <a:pt x="3913" y="305"/>
                  </a:cubicBezTo>
                  <a:lnTo>
                    <a:pt x="3913" y="322"/>
                  </a:lnTo>
                  <a:cubicBezTo>
                    <a:pt x="3913" y="327"/>
                    <a:pt x="3913" y="333"/>
                    <a:pt x="3915" y="339"/>
                  </a:cubicBezTo>
                  <a:lnTo>
                    <a:pt x="3918" y="389"/>
                  </a:lnTo>
                  <a:cubicBezTo>
                    <a:pt x="3918" y="398"/>
                    <a:pt x="3921" y="403"/>
                    <a:pt x="3921" y="409"/>
                  </a:cubicBezTo>
                  <a:cubicBezTo>
                    <a:pt x="3921" y="414"/>
                    <a:pt x="3924" y="423"/>
                    <a:pt x="3924" y="429"/>
                  </a:cubicBezTo>
                  <a:lnTo>
                    <a:pt x="3927" y="466"/>
                  </a:lnTo>
                  <a:lnTo>
                    <a:pt x="3927" y="474"/>
                  </a:lnTo>
                  <a:lnTo>
                    <a:pt x="3927" y="485"/>
                  </a:lnTo>
                  <a:lnTo>
                    <a:pt x="3927" y="508"/>
                  </a:lnTo>
                  <a:cubicBezTo>
                    <a:pt x="3927" y="516"/>
                    <a:pt x="3927" y="525"/>
                    <a:pt x="3930" y="530"/>
                  </a:cubicBezTo>
                  <a:cubicBezTo>
                    <a:pt x="3930" y="539"/>
                    <a:pt x="3932" y="544"/>
                    <a:pt x="3932" y="553"/>
                  </a:cubicBezTo>
                  <a:cubicBezTo>
                    <a:pt x="3932" y="561"/>
                    <a:pt x="3935" y="570"/>
                    <a:pt x="3935" y="576"/>
                  </a:cubicBezTo>
                  <a:lnTo>
                    <a:pt x="3938" y="607"/>
                  </a:lnTo>
                  <a:lnTo>
                    <a:pt x="3938" y="612"/>
                  </a:lnTo>
                  <a:lnTo>
                    <a:pt x="3938" y="621"/>
                  </a:lnTo>
                  <a:lnTo>
                    <a:pt x="3938" y="635"/>
                  </a:lnTo>
                  <a:cubicBezTo>
                    <a:pt x="3938" y="641"/>
                    <a:pt x="3938" y="643"/>
                    <a:pt x="3941" y="649"/>
                  </a:cubicBezTo>
                  <a:lnTo>
                    <a:pt x="3944" y="669"/>
                  </a:lnTo>
                  <a:lnTo>
                    <a:pt x="3944" y="680"/>
                  </a:lnTo>
                  <a:lnTo>
                    <a:pt x="3944" y="691"/>
                  </a:lnTo>
                  <a:lnTo>
                    <a:pt x="3944" y="700"/>
                  </a:lnTo>
                  <a:cubicBezTo>
                    <a:pt x="3944" y="708"/>
                    <a:pt x="3946" y="717"/>
                    <a:pt x="3946" y="728"/>
                  </a:cubicBezTo>
                  <a:cubicBezTo>
                    <a:pt x="3949" y="739"/>
                    <a:pt x="3955" y="748"/>
                    <a:pt x="3963" y="753"/>
                  </a:cubicBezTo>
                  <a:cubicBezTo>
                    <a:pt x="3966" y="756"/>
                    <a:pt x="3972" y="759"/>
                    <a:pt x="3977" y="762"/>
                  </a:cubicBezTo>
                  <a:cubicBezTo>
                    <a:pt x="3983" y="765"/>
                    <a:pt x="3992" y="765"/>
                    <a:pt x="4003" y="765"/>
                  </a:cubicBezTo>
                  <a:lnTo>
                    <a:pt x="4014" y="765"/>
                  </a:lnTo>
                  <a:lnTo>
                    <a:pt x="4031" y="765"/>
                  </a:lnTo>
                  <a:cubicBezTo>
                    <a:pt x="4037" y="765"/>
                    <a:pt x="4042" y="765"/>
                    <a:pt x="4048" y="762"/>
                  </a:cubicBezTo>
                  <a:lnTo>
                    <a:pt x="4102" y="762"/>
                  </a:lnTo>
                  <a:close/>
                  <a:moveTo>
                    <a:pt x="3707" y="192"/>
                  </a:moveTo>
                  <a:lnTo>
                    <a:pt x="3715" y="209"/>
                  </a:lnTo>
                  <a:cubicBezTo>
                    <a:pt x="3718" y="215"/>
                    <a:pt x="3718" y="220"/>
                    <a:pt x="3721" y="226"/>
                  </a:cubicBezTo>
                  <a:lnTo>
                    <a:pt x="3726" y="243"/>
                  </a:lnTo>
                  <a:cubicBezTo>
                    <a:pt x="3726" y="246"/>
                    <a:pt x="3729" y="251"/>
                    <a:pt x="3729" y="254"/>
                  </a:cubicBezTo>
                  <a:cubicBezTo>
                    <a:pt x="3729" y="257"/>
                    <a:pt x="3729" y="262"/>
                    <a:pt x="3732" y="265"/>
                  </a:cubicBezTo>
                  <a:lnTo>
                    <a:pt x="3732" y="305"/>
                  </a:lnTo>
                  <a:cubicBezTo>
                    <a:pt x="3732" y="319"/>
                    <a:pt x="3729" y="330"/>
                    <a:pt x="3724" y="344"/>
                  </a:cubicBezTo>
                  <a:cubicBezTo>
                    <a:pt x="3721" y="356"/>
                    <a:pt x="3718" y="364"/>
                    <a:pt x="3715" y="372"/>
                  </a:cubicBezTo>
                  <a:cubicBezTo>
                    <a:pt x="3709" y="370"/>
                    <a:pt x="3704" y="367"/>
                    <a:pt x="3698" y="367"/>
                  </a:cubicBezTo>
                  <a:cubicBezTo>
                    <a:pt x="3692" y="367"/>
                    <a:pt x="3687" y="370"/>
                    <a:pt x="3681" y="372"/>
                  </a:cubicBezTo>
                  <a:cubicBezTo>
                    <a:pt x="3676" y="378"/>
                    <a:pt x="3673" y="383"/>
                    <a:pt x="3673" y="392"/>
                  </a:cubicBezTo>
                  <a:cubicBezTo>
                    <a:pt x="3673" y="400"/>
                    <a:pt x="3676" y="406"/>
                    <a:pt x="3678" y="409"/>
                  </a:cubicBezTo>
                  <a:lnTo>
                    <a:pt x="3684" y="415"/>
                  </a:lnTo>
                  <a:lnTo>
                    <a:pt x="3678" y="420"/>
                  </a:lnTo>
                  <a:cubicBezTo>
                    <a:pt x="3676" y="423"/>
                    <a:pt x="3676" y="426"/>
                    <a:pt x="3673" y="426"/>
                  </a:cubicBezTo>
                  <a:cubicBezTo>
                    <a:pt x="3670" y="429"/>
                    <a:pt x="3670" y="432"/>
                    <a:pt x="3667" y="432"/>
                  </a:cubicBezTo>
                  <a:lnTo>
                    <a:pt x="3656" y="358"/>
                  </a:lnTo>
                  <a:cubicBezTo>
                    <a:pt x="3653" y="347"/>
                    <a:pt x="3650" y="336"/>
                    <a:pt x="3650" y="327"/>
                  </a:cubicBezTo>
                  <a:cubicBezTo>
                    <a:pt x="3647" y="316"/>
                    <a:pt x="3647" y="305"/>
                    <a:pt x="3645" y="296"/>
                  </a:cubicBezTo>
                  <a:lnTo>
                    <a:pt x="3642" y="277"/>
                  </a:lnTo>
                  <a:cubicBezTo>
                    <a:pt x="3639" y="248"/>
                    <a:pt x="3636" y="220"/>
                    <a:pt x="3633" y="198"/>
                  </a:cubicBezTo>
                  <a:cubicBezTo>
                    <a:pt x="3630" y="175"/>
                    <a:pt x="3628" y="155"/>
                    <a:pt x="3622" y="141"/>
                  </a:cubicBezTo>
                  <a:cubicBezTo>
                    <a:pt x="3639" y="141"/>
                    <a:pt x="3656" y="147"/>
                    <a:pt x="3673" y="158"/>
                  </a:cubicBezTo>
                  <a:cubicBezTo>
                    <a:pt x="3687" y="167"/>
                    <a:pt x="3698" y="178"/>
                    <a:pt x="3707" y="192"/>
                  </a:cubicBezTo>
                  <a:close/>
                  <a:moveTo>
                    <a:pt x="3856" y="767"/>
                  </a:moveTo>
                  <a:cubicBezTo>
                    <a:pt x="3862" y="765"/>
                    <a:pt x="3867" y="762"/>
                    <a:pt x="3870" y="756"/>
                  </a:cubicBezTo>
                  <a:cubicBezTo>
                    <a:pt x="3873" y="751"/>
                    <a:pt x="3873" y="745"/>
                    <a:pt x="3870" y="736"/>
                  </a:cubicBezTo>
                  <a:lnTo>
                    <a:pt x="3862" y="711"/>
                  </a:lnTo>
                  <a:cubicBezTo>
                    <a:pt x="3856" y="705"/>
                    <a:pt x="3853" y="696"/>
                    <a:pt x="3850" y="691"/>
                  </a:cubicBezTo>
                  <a:cubicBezTo>
                    <a:pt x="3848" y="685"/>
                    <a:pt x="3845" y="683"/>
                    <a:pt x="3842" y="677"/>
                  </a:cubicBezTo>
                  <a:cubicBezTo>
                    <a:pt x="3839" y="672"/>
                    <a:pt x="3836" y="669"/>
                    <a:pt x="3836" y="663"/>
                  </a:cubicBezTo>
                  <a:cubicBezTo>
                    <a:pt x="3834" y="657"/>
                    <a:pt x="3831" y="652"/>
                    <a:pt x="3828" y="643"/>
                  </a:cubicBezTo>
                  <a:cubicBezTo>
                    <a:pt x="3825" y="638"/>
                    <a:pt x="3822" y="629"/>
                    <a:pt x="3822" y="624"/>
                  </a:cubicBezTo>
                  <a:cubicBezTo>
                    <a:pt x="3822" y="618"/>
                    <a:pt x="3819" y="609"/>
                    <a:pt x="3814" y="604"/>
                  </a:cubicBezTo>
                  <a:cubicBezTo>
                    <a:pt x="3808" y="587"/>
                    <a:pt x="3803" y="570"/>
                    <a:pt x="3800" y="550"/>
                  </a:cubicBezTo>
                  <a:cubicBezTo>
                    <a:pt x="3794" y="530"/>
                    <a:pt x="3788" y="508"/>
                    <a:pt x="3780" y="483"/>
                  </a:cubicBezTo>
                  <a:cubicBezTo>
                    <a:pt x="3771" y="457"/>
                    <a:pt x="3763" y="435"/>
                    <a:pt x="3749" y="412"/>
                  </a:cubicBezTo>
                  <a:cubicBezTo>
                    <a:pt x="3755" y="404"/>
                    <a:pt x="3760" y="395"/>
                    <a:pt x="3763" y="387"/>
                  </a:cubicBezTo>
                  <a:cubicBezTo>
                    <a:pt x="3766" y="378"/>
                    <a:pt x="3771" y="367"/>
                    <a:pt x="3774" y="356"/>
                  </a:cubicBezTo>
                  <a:cubicBezTo>
                    <a:pt x="3780" y="339"/>
                    <a:pt x="3783" y="325"/>
                    <a:pt x="3786" y="308"/>
                  </a:cubicBezTo>
                  <a:lnTo>
                    <a:pt x="3786" y="260"/>
                  </a:lnTo>
                  <a:cubicBezTo>
                    <a:pt x="3786" y="254"/>
                    <a:pt x="3783" y="248"/>
                    <a:pt x="3783" y="243"/>
                  </a:cubicBezTo>
                  <a:cubicBezTo>
                    <a:pt x="3783" y="237"/>
                    <a:pt x="3780" y="231"/>
                    <a:pt x="3777" y="229"/>
                  </a:cubicBezTo>
                  <a:cubicBezTo>
                    <a:pt x="3774" y="223"/>
                    <a:pt x="3774" y="217"/>
                    <a:pt x="3774" y="215"/>
                  </a:cubicBezTo>
                  <a:lnTo>
                    <a:pt x="3766" y="189"/>
                  </a:lnTo>
                  <a:cubicBezTo>
                    <a:pt x="3763" y="181"/>
                    <a:pt x="3757" y="172"/>
                    <a:pt x="3752" y="167"/>
                  </a:cubicBezTo>
                  <a:cubicBezTo>
                    <a:pt x="3740" y="150"/>
                    <a:pt x="3726" y="133"/>
                    <a:pt x="3704" y="119"/>
                  </a:cubicBezTo>
                  <a:cubicBezTo>
                    <a:pt x="3684" y="104"/>
                    <a:pt x="3661" y="96"/>
                    <a:pt x="3636" y="88"/>
                  </a:cubicBezTo>
                  <a:cubicBezTo>
                    <a:pt x="3628" y="85"/>
                    <a:pt x="3622" y="85"/>
                    <a:pt x="3616" y="85"/>
                  </a:cubicBezTo>
                  <a:lnTo>
                    <a:pt x="3597" y="85"/>
                  </a:lnTo>
                  <a:lnTo>
                    <a:pt x="3571" y="88"/>
                  </a:lnTo>
                  <a:cubicBezTo>
                    <a:pt x="3563" y="88"/>
                    <a:pt x="3557" y="93"/>
                    <a:pt x="3554" y="96"/>
                  </a:cubicBezTo>
                  <a:cubicBezTo>
                    <a:pt x="3549" y="102"/>
                    <a:pt x="3549" y="107"/>
                    <a:pt x="3549" y="113"/>
                  </a:cubicBezTo>
                  <a:cubicBezTo>
                    <a:pt x="3551" y="127"/>
                    <a:pt x="3560" y="133"/>
                    <a:pt x="3568" y="136"/>
                  </a:cubicBezTo>
                  <a:cubicBezTo>
                    <a:pt x="3571" y="138"/>
                    <a:pt x="3571" y="143"/>
                    <a:pt x="3574" y="152"/>
                  </a:cubicBezTo>
                  <a:cubicBezTo>
                    <a:pt x="3577" y="160"/>
                    <a:pt x="3580" y="175"/>
                    <a:pt x="3582" y="192"/>
                  </a:cubicBezTo>
                  <a:cubicBezTo>
                    <a:pt x="3585" y="206"/>
                    <a:pt x="3588" y="223"/>
                    <a:pt x="3588" y="237"/>
                  </a:cubicBezTo>
                  <a:cubicBezTo>
                    <a:pt x="3591" y="251"/>
                    <a:pt x="3591" y="265"/>
                    <a:pt x="3591" y="277"/>
                  </a:cubicBezTo>
                  <a:lnTo>
                    <a:pt x="3594" y="299"/>
                  </a:lnTo>
                  <a:cubicBezTo>
                    <a:pt x="3597" y="310"/>
                    <a:pt x="3599" y="322"/>
                    <a:pt x="3599" y="333"/>
                  </a:cubicBezTo>
                  <a:cubicBezTo>
                    <a:pt x="3602" y="344"/>
                    <a:pt x="3602" y="356"/>
                    <a:pt x="3605" y="367"/>
                  </a:cubicBezTo>
                  <a:lnTo>
                    <a:pt x="3613" y="426"/>
                  </a:lnTo>
                  <a:lnTo>
                    <a:pt x="3622" y="485"/>
                  </a:lnTo>
                  <a:lnTo>
                    <a:pt x="3628" y="564"/>
                  </a:lnTo>
                  <a:cubicBezTo>
                    <a:pt x="3628" y="584"/>
                    <a:pt x="3630" y="607"/>
                    <a:pt x="3630" y="626"/>
                  </a:cubicBezTo>
                  <a:cubicBezTo>
                    <a:pt x="3633" y="646"/>
                    <a:pt x="3633" y="669"/>
                    <a:pt x="3636" y="688"/>
                  </a:cubicBezTo>
                  <a:cubicBezTo>
                    <a:pt x="3639" y="705"/>
                    <a:pt x="3639" y="725"/>
                    <a:pt x="3639" y="742"/>
                  </a:cubicBezTo>
                  <a:cubicBezTo>
                    <a:pt x="3639" y="751"/>
                    <a:pt x="3642" y="761"/>
                    <a:pt x="3642" y="770"/>
                  </a:cubicBezTo>
                  <a:cubicBezTo>
                    <a:pt x="3642" y="778"/>
                    <a:pt x="3645" y="790"/>
                    <a:pt x="3645" y="799"/>
                  </a:cubicBezTo>
                  <a:cubicBezTo>
                    <a:pt x="3645" y="807"/>
                    <a:pt x="3647" y="810"/>
                    <a:pt x="3653" y="815"/>
                  </a:cubicBezTo>
                  <a:cubicBezTo>
                    <a:pt x="3659" y="818"/>
                    <a:pt x="3664" y="821"/>
                    <a:pt x="3670" y="821"/>
                  </a:cubicBezTo>
                  <a:cubicBezTo>
                    <a:pt x="3678" y="821"/>
                    <a:pt x="3684" y="818"/>
                    <a:pt x="3687" y="813"/>
                  </a:cubicBezTo>
                  <a:cubicBezTo>
                    <a:pt x="3692" y="807"/>
                    <a:pt x="3692" y="801"/>
                    <a:pt x="3692" y="796"/>
                  </a:cubicBezTo>
                  <a:cubicBezTo>
                    <a:pt x="3692" y="787"/>
                    <a:pt x="3690" y="778"/>
                    <a:pt x="3690" y="770"/>
                  </a:cubicBezTo>
                  <a:cubicBezTo>
                    <a:pt x="3690" y="761"/>
                    <a:pt x="3687" y="750"/>
                    <a:pt x="3687" y="742"/>
                  </a:cubicBezTo>
                  <a:cubicBezTo>
                    <a:pt x="3687" y="733"/>
                    <a:pt x="3687" y="722"/>
                    <a:pt x="3684" y="714"/>
                  </a:cubicBezTo>
                  <a:cubicBezTo>
                    <a:pt x="3684" y="705"/>
                    <a:pt x="3681" y="694"/>
                    <a:pt x="3681" y="686"/>
                  </a:cubicBezTo>
                  <a:cubicBezTo>
                    <a:pt x="3678" y="666"/>
                    <a:pt x="3678" y="646"/>
                    <a:pt x="3676" y="624"/>
                  </a:cubicBezTo>
                  <a:cubicBezTo>
                    <a:pt x="3676" y="604"/>
                    <a:pt x="3673" y="581"/>
                    <a:pt x="3673" y="562"/>
                  </a:cubicBezTo>
                  <a:lnTo>
                    <a:pt x="3670" y="499"/>
                  </a:lnTo>
                  <a:lnTo>
                    <a:pt x="3681" y="485"/>
                  </a:lnTo>
                  <a:cubicBezTo>
                    <a:pt x="3681" y="483"/>
                    <a:pt x="3684" y="483"/>
                    <a:pt x="3684" y="483"/>
                  </a:cubicBezTo>
                  <a:lnTo>
                    <a:pt x="3695" y="468"/>
                  </a:lnTo>
                  <a:cubicBezTo>
                    <a:pt x="3698" y="463"/>
                    <a:pt x="3704" y="460"/>
                    <a:pt x="3707" y="454"/>
                  </a:cubicBezTo>
                  <a:cubicBezTo>
                    <a:pt x="3715" y="471"/>
                    <a:pt x="3724" y="488"/>
                    <a:pt x="3729" y="508"/>
                  </a:cubicBezTo>
                  <a:cubicBezTo>
                    <a:pt x="3735" y="525"/>
                    <a:pt x="3740" y="545"/>
                    <a:pt x="3743" y="562"/>
                  </a:cubicBezTo>
                  <a:cubicBezTo>
                    <a:pt x="3746" y="573"/>
                    <a:pt x="3749" y="581"/>
                    <a:pt x="3749" y="593"/>
                  </a:cubicBezTo>
                  <a:cubicBezTo>
                    <a:pt x="3752" y="601"/>
                    <a:pt x="3755" y="612"/>
                    <a:pt x="3757" y="621"/>
                  </a:cubicBezTo>
                  <a:cubicBezTo>
                    <a:pt x="3760" y="624"/>
                    <a:pt x="3760" y="626"/>
                    <a:pt x="3760" y="632"/>
                  </a:cubicBezTo>
                  <a:cubicBezTo>
                    <a:pt x="3760" y="635"/>
                    <a:pt x="3763" y="638"/>
                    <a:pt x="3763" y="643"/>
                  </a:cubicBezTo>
                  <a:cubicBezTo>
                    <a:pt x="3769" y="660"/>
                    <a:pt x="3774" y="674"/>
                    <a:pt x="3780" y="686"/>
                  </a:cubicBezTo>
                  <a:cubicBezTo>
                    <a:pt x="3783" y="691"/>
                    <a:pt x="3786" y="700"/>
                    <a:pt x="3788" y="705"/>
                  </a:cubicBezTo>
                  <a:cubicBezTo>
                    <a:pt x="3791" y="711"/>
                    <a:pt x="3797" y="717"/>
                    <a:pt x="3800" y="722"/>
                  </a:cubicBezTo>
                  <a:cubicBezTo>
                    <a:pt x="3808" y="736"/>
                    <a:pt x="3814" y="748"/>
                    <a:pt x="3817" y="756"/>
                  </a:cubicBezTo>
                  <a:cubicBezTo>
                    <a:pt x="3819" y="762"/>
                    <a:pt x="3822" y="765"/>
                    <a:pt x="3828" y="767"/>
                  </a:cubicBezTo>
                  <a:cubicBezTo>
                    <a:pt x="3834" y="770"/>
                    <a:pt x="3839" y="773"/>
                    <a:pt x="3845" y="773"/>
                  </a:cubicBezTo>
                  <a:cubicBezTo>
                    <a:pt x="3850" y="767"/>
                    <a:pt x="3850" y="767"/>
                    <a:pt x="3853" y="767"/>
                  </a:cubicBezTo>
                  <a:lnTo>
                    <a:pt x="3856" y="767"/>
                  </a:lnTo>
                  <a:close/>
                  <a:moveTo>
                    <a:pt x="3337" y="144"/>
                  </a:moveTo>
                  <a:cubicBezTo>
                    <a:pt x="3340" y="144"/>
                    <a:pt x="3343" y="147"/>
                    <a:pt x="3348" y="150"/>
                  </a:cubicBezTo>
                  <a:cubicBezTo>
                    <a:pt x="3351" y="152"/>
                    <a:pt x="3354" y="155"/>
                    <a:pt x="3357" y="155"/>
                  </a:cubicBezTo>
                  <a:lnTo>
                    <a:pt x="3354" y="155"/>
                  </a:lnTo>
                  <a:lnTo>
                    <a:pt x="3368" y="169"/>
                  </a:lnTo>
                  <a:cubicBezTo>
                    <a:pt x="3371" y="175"/>
                    <a:pt x="3376" y="183"/>
                    <a:pt x="3379" y="192"/>
                  </a:cubicBezTo>
                  <a:cubicBezTo>
                    <a:pt x="3385" y="200"/>
                    <a:pt x="3388" y="209"/>
                    <a:pt x="3393" y="220"/>
                  </a:cubicBezTo>
                  <a:cubicBezTo>
                    <a:pt x="3399" y="234"/>
                    <a:pt x="3402" y="248"/>
                    <a:pt x="3407" y="260"/>
                  </a:cubicBezTo>
                  <a:lnTo>
                    <a:pt x="3416" y="294"/>
                  </a:lnTo>
                  <a:cubicBezTo>
                    <a:pt x="3416" y="296"/>
                    <a:pt x="3416" y="302"/>
                    <a:pt x="3419" y="305"/>
                  </a:cubicBezTo>
                  <a:cubicBezTo>
                    <a:pt x="3419" y="310"/>
                    <a:pt x="3422" y="313"/>
                    <a:pt x="3422" y="316"/>
                  </a:cubicBezTo>
                  <a:lnTo>
                    <a:pt x="3422" y="325"/>
                  </a:lnTo>
                  <a:lnTo>
                    <a:pt x="3422" y="330"/>
                  </a:lnTo>
                  <a:lnTo>
                    <a:pt x="3422" y="336"/>
                  </a:lnTo>
                  <a:cubicBezTo>
                    <a:pt x="3422" y="344"/>
                    <a:pt x="3424" y="349"/>
                    <a:pt x="3424" y="358"/>
                  </a:cubicBezTo>
                  <a:cubicBezTo>
                    <a:pt x="3424" y="366"/>
                    <a:pt x="3427" y="372"/>
                    <a:pt x="3427" y="378"/>
                  </a:cubicBezTo>
                  <a:cubicBezTo>
                    <a:pt x="3430" y="392"/>
                    <a:pt x="3433" y="406"/>
                    <a:pt x="3436" y="423"/>
                  </a:cubicBezTo>
                  <a:cubicBezTo>
                    <a:pt x="3439" y="437"/>
                    <a:pt x="3439" y="454"/>
                    <a:pt x="3441" y="468"/>
                  </a:cubicBezTo>
                  <a:cubicBezTo>
                    <a:pt x="3444" y="497"/>
                    <a:pt x="3444" y="528"/>
                    <a:pt x="3444" y="556"/>
                  </a:cubicBezTo>
                  <a:lnTo>
                    <a:pt x="3444" y="643"/>
                  </a:lnTo>
                  <a:lnTo>
                    <a:pt x="3444" y="660"/>
                  </a:lnTo>
                  <a:lnTo>
                    <a:pt x="3444" y="677"/>
                  </a:lnTo>
                  <a:lnTo>
                    <a:pt x="3444" y="686"/>
                  </a:lnTo>
                  <a:lnTo>
                    <a:pt x="3444" y="694"/>
                  </a:lnTo>
                  <a:cubicBezTo>
                    <a:pt x="3441" y="731"/>
                    <a:pt x="3439" y="753"/>
                    <a:pt x="3433" y="765"/>
                  </a:cubicBezTo>
                  <a:cubicBezTo>
                    <a:pt x="3427" y="776"/>
                    <a:pt x="3419" y="784"/>
                    <a:pt x="3407" y="782"/>
                  </a:cubicBezTo>
                  <a:cubicBezTo>
                    <a:pt x="3402" y="782"/>
                    <a:pt x="3399" y="784"/>
                    <a:pt x="3396" y="784"/>
                  </a:cubicBezTo>
                  <a:cubicBezTo>
                    <a:pt x="3393" y="779"/>
                    <a:pt x="3391" y="776"/>
                    <a:pt x="3388" y="770"/>
                  </a:cubicBezTo>
                  <a:cubicBezTo>
                    <a:pt x="3388" y="767"/>
                    <a:pt x="3385" y="762"/>
                    <a:pt x="3382" y="759"/>
                  </a:cubicBezTo>
                  <a:lnTo>
                    <a:pt x="3382" y="762"/>
                  </a:lnTo>
                  <a:lnTo>
                    <a:pt x="3379" y="753"/>
                  </a:lnTo>
                  <a:cubicBezTo>
                    <a:pt x="3368" y="731"/>
                    <a:pt x="3360" y="710"/>
                    <a:pt x="3351" y="688"/>
                  </a:cubicBezTo>
                  <a:cubicBezTo>
                    <a:pt x="3343" y="665"/>
                    <a:pt x="3337" y="646"/>
                    <a:pt x="3331" y="626"/>
                  </a:cubicBezTo>
                  <a:cubicBezTo>
                    <a:pt x="3326" y="601"/>
                    <a:pt x="3320" y="575"/>
                    <a:pt x="3314" y="547"/>
                  </a:cubicBezTo>
                  <a:cubicBezTo>
                    <a:pt x="3309" y="518"/>
                    <a:pt x="3303" y="491"/>
                    <a:pt x="3300" y="463"/>
                  </a:cubicBezTo>
                  <a:cubicBezTo>
                    <a:pt x="3297" y="446"/>
                    <a:pt x="3295" y="429"/>
                    <a:pt x="3295" y="412"/>
                  </a:cubicBezTo>
                  <a:lnTo>
                    <a:pt x="3292" y="378"/>
                  </a:lnTo>
                  <a:cubicBezTo>
                    <a:pt x="3286" y="325"/>
                    <a:pt x="3286" y="271"/>
                    <a:pt x="3292" y="223"/>
                  </a:cubicBezTo>
                  <a:lnTo>
                    <a:pt x="3292" y="220"/>
                  </a:lnTo>
                  <a:lnTo>
                    <a:pt x="3292" y="217"/>
                  </a:lnTo>
                  <a:cubicBezTo>
                    <a:pt x="3292" y="215"/>
                    <a:pt x="3292" y="212"/>
                    <a:pt x="3295" y="209"/>
                  </a:cubicBezTo>
                  <a:lnTo>
                    <a:pt x="3295" y="198"/>
                  </a:lnTo>
                  <a:cubicBezTo>
                    <a:pt x="3297" y="189"/>
                    <a:pt x="3297" y="183"/>
                    <a:pt x="3300" y="175"/>
                  </a:cubicBezTo>
                  <a:cubicBezTo>
                    <a:pt x="3303" y="167"/>
                    <a:pt x="3303" y="161"/>
                    <a:pt x="3306" y="158"/>
                  </a:cubicBezTo>
                  <a:lnTo>
                    <a:pt x="3312" y="150"/>
                  </a:lnTo>
                  <a:cubicBezTo>
                    <a:pt x="3314" y="150"/>
                    <a:pt x="3314" y="150"/>
                    <a:pt x="3317" y="147"/>
                  </a:cubicBezTo>
                  <a:cubicBezTo>
                    <a:pt x="3323" y="147"/>
                    <a:pt x="3328" y="147"/>
                    <a:pt x="3337" y="144"/>
                  </a:cubicBezTo>
                  <a:close/>
                  <a:moveTo>
                    <a:pt x="3439" y="835"/>
                  </a:moveTo>
                  <a:cubicBezTo>
                    <a:pt x="3439" y="832"/>
                    <a:pt x="3441" y="830"/>
                    <a:pt x="3439" y="830"/>
                  </a:cubicBezTo>
                  <a:cubicBezTo>
                    <a:pt x="3447" y="827"/>
                    <a:pt x="3455" y="821"/>
                    <a:pt x="3461" y="813"/>
                  </a:cubicBezTo>
                  <a:cubicBezTo>
                    <a:pt x="3467" y="807"/>
                    <a:pt x="3472" y="799"/>
                    <a:pt x="3478" y="787"/>
                  </a:cubicBezTo>
                  <a:cubicBezTo>
                    <a:pt x="3484" y="773"/>
                    <a:pt x="3486" y="759"/>
                    <a:pt x="3489" y="745"/>
                  </a:cubicBezTo>
                  <a:cubicBezTo>
                    <a:pt x="3492" y="731"/>
                    <a:pt x="3492" y="711"/>
                    <a:pt x="3495" y="691"/>
                  </a:cubicBezTo>
                  <a:lnTo>
                    <a:pt x="3495" y="683"/>
                  </a:lnTo>
                  <a:lnTo>
                    <a:pt x="3495" y="674"/>
                  </a:lnTo>
                  <a:lnTo>
                    <a:pt x="3495" y="657"/>
                  </a:lnTo>
                  <a:lnTo>
                    <a:pt x="3495" y="641"/>
                  </a:lnTo>
                  <a:cubicBezTo>
                    <a:pt x="3498" y="612"/>
                    <a:pt x="3498" y="581"/>
                    <a:pt x="3495" y="550"/>
                  </a:cubicBezTo>
                  <a:cubicBezTo>
                    <a:pt x="3492" y="519"/>
                    <a:pt x="3492" y="488"/>
                    <a:pt x="3489" y="457"/>
                  </a:cubicBezTo>
                  <a:cubicBezTo>
                    <a:pt x="3489" y="449"/>
                    <a:pt x="3489" y="443"/>
                    <a:pt x="3486" y="435"/>
                  </a:cubicBezTo>
                  <a:cubicBezTo>
                    <a:pt x="3486" y="426"/>
                    <a:pt x="3486" y="420"/>
                    <a:pt x="3484" y="412"/>
                  </a:cubicBezTo>
                  <a:cubicBezTo>
                    <a:pt x="3484" y="404"/>
                    <a:pt x="3481" y="397"/>
                    <a:pt x="3481" y="389"/>
                  </a:cubicBezTo>
                  <a:cubicBezTo>
                    <a:pt x="3481" y="380"/>
                    <a:pt x="3478" y="372"/>
                    <a:pt x="3478" y="367"/>
                  </a:cubicBezTo>
                  <a:lnTo>
                    <a:pt x="3470" y="322"/>
                  </a:lnTo>
                  <a:cubicBezTo>
                    <a:pt x="3470" y="319"/>
                    <a:pt x="3467" y="316"/>
                    <a:pt x="3467" y="310"/>
                  </a:cubicBezTo>
                  <a:cubicBezTo>
                    <a:pt x="3467" y="308"/>
                    <a:pt x="3467" y="305"/>
                    <a:pt x="3464" y="299"/>
                  </a:cubicBezTo>
                  <a:cubicBezTo>
                    <a:pt x="3461" y="291"/>
                    <a:pt x="3458" y="285"/>
                    <a:pt x="3458" y="279"/>
                  </a:cubicBezTo>
                  <a:cubicBezTo>
                    <a:pt x="3455" y="254"/>
                    <a:pt x="3447" y="226"/>
                    <a:pt x="3436" y="195"/>
                  </a:cubicBezTo>
                  <a:cubicBezTo>
                    <a:pt x="3433" y="186"/>
                    <a:pt x="3428" y="178"/>
                    <a:pt x="3422" y="167"/>
                  </a:cubicBezTo>
                  <a:cubicBezTo>
                    <a:pt x="3417" y="155"/>
                    <a:pt x="3410" y="144"/>
                    <a:pt x="3402" y="133"/>
                  </a:cubicBezTo>
                  <a:cubicBezTo>
                    <a:pt x="3399" y="127"/>
                    <a:pt x="3393" y="119"/>
                    <a:pt x="3385" y="113"/>
                  </a:cubicBezTo>
                  <a:cubicBezTo>
                    <a:pt x="3379" y="107"/>
                    <a:pt x="3374" y="102"/>
                    <a:pt x="3365" y="96"/>
                  </a:cubicBezTo>
                  <a:cubicBezTo>
                    <a:pt x="3357" y="90"/>
                    <a:pt x="3348" y="88"/>
                    <a:pt x="3340" y="85"/>
                  </a:cubicBezTo>
                  <a:cubicBezTo>
                    <a:pt x="3328" y="82"/>
                    <a:pt x="3317" y="85"/>
                    <a:pt x="3309" y="88"/>
                  </a:cubicBezTo>
                  <a:cubicBezTo>
                    <a:pt x="3297" y="90"/>
                    <a:pt x="3289" y="96"/>
                    <a:pt x="3280" y="99"/>
                  </a:cubicBezTo>
                  <a:lnTo>
                    <a:pt x="3283" y="99"/>
                  </a:lnTo>
                  <a:cubicBezTo>
                    <a:pt x="3278" y="102"/>
                    <a:pt x="3272" y="104"/>
                    <a:pt x="3269" y="110"/>
                  </a:cubicBezTo>
                  <a:cubicBezTo>
                    <a:pt x="3264" y="116"/>
                    <a:pt x="3261" y="119"/>
                    <a:pt x="3258" y="124"/>
                  </a:cubicBezTo>
                  <a:cubicBezTo>
                    <a:pt x="3252" y="133"/>
                    <a:pt x="3247" y="141"/>
                    <a:pt x="3244" y="152"/>
                  </a:cubicBezTo>
                  <a:cubicBezTo>
                    <a:pt x="3241" y="161"/>
                    <a:pt x="3238" y="169"/>
                    <a:pt x="3238" y="178"/>
                  </a:cubicBezTo>
                  <a:lnTo>
                    <a:pt x="3238" y="181"/>
                  </a:lnTo>
                  <a:lnTo>
                    <a:pt x="3238" y="183"/>
                  </a:lnTo>
                  <a:lnTo>
                    <a:pt x="3235" y="206"/>
                  </a:lnTo>
                  <a:lnTo>
                    <a:pt x="3235" y="212"/>
                  </a:lnTo>
                  <a:cubicBezTo>
                    <a:pt x="3233" y="237"/>
                    <a:pt x="3233" y="262"/>
                    <a:pt x="3233" y="291"/>
                  </a:cubicBezTo>
                  <a:cubicBezTo>
                    <a:pt x="3233" y="316"/>
                    <a:pt x="3235" y="347"/>
                    <a:pt x="3238" y="378"/>
                  </a:cubicBezTo>
                  <a:lnTo>
                    <a:pt x="3238" y="387"/>
                  </a:lnTo>
                  <a:lnTo>
                    <a:pt x="3238" y="395"/>
                  </a:lnTo>
                  <a:lnTo>
                    <a:pt x="3247" y="463"/>
                  </a:lnTo>
                  <a:cubicBezTo>
                    <a:pt x="3252" y="494"/>
                    <a:pt x="3256" y="522"/>
                    <a:pt x="3261" y="550"/>
                  </a:cubicBezTo>
                  <a:cubicBezTo>
                    <a:pt x="3267" y="578"/>
                    <a:pt x="3272" y="607"/>
                    <a:pt x="3280" y="632"/>
                  </a:cubicBezTo>
                  <a:cubicBezTo>
                    <a:pt x="3286" y="652"/>
                    <a:pt x="3295" y="674"/>
                    <a:pt x="3303" y="700"/>
                  </a:cubicBezTo>
                  <a:cubicBezTo>
                    <a:pt x="3312" y="725"/>
                    <a:pt x="3323" y="748"/>
                    <a:pt x="3331" y="770"/>
                  </a:cubicBezTo>
                  <a:cubicBezTo>
                    <a:pt x="3334" y="776"/>
                    <a:pt x="3337" y="782"/>
                    <a:pt x="3343" y="790"/>
                  </a:cubicBezTo>
                  <a:cubicBezTo>
                    <a:pt x="3348" y="799"/>
                    <a:pt x="3351" y="804"/>
                    <a:pt x="3360" y="813"/>
                  </a:cubicBezTo>
                  <a:cubicBezTo>
                    <a:pt x="3365" y="821"/>
                    <a:pt x="3374" y="827"/>
                    <a:pt x="3379" y="832"/>
                  </a:cubicBezTo>
                  <a:cubicBezTo>
                    <a:pt x="3388" y="838"/>
                    <a:pt x="3396" y="844"/>
                    <a:pt x="3405" y="846"/>
                  </a:cubicBezTo>
                  <a:lnTo>
                    <a:pt x="3416" y="846"/>
                  </a:lnTo>
                  <a:cubicBezTo>
                    <a:pt x="3422" y="855"/>
                    <a:pt x="3427" y="852"/>
                    <a:pt x="3430" y="849"/>
                  </a:cubicBezTo>
                  <a:cubicBezTo>
                    <a:pt x="3436" y="846"/>
                    <a:pt x="3439" y="841"/>
                    <a:pt x="3439" y="835"/>
                  </a:cubicBezTo>
                  <a:close/>
                  <a:moveTo>
                    <a:pt x="3100" y="889"/>
                  </a:moveTo>
                  <a:cubicBezTo>
                    <a:pt x="3106" y="886"/>
                    <a:pt x="3111" y="880"/>
                    <a:pt x="3114" y="875"/>
                  </a:cubicBezTo>
                  <a:cubicBezTo>
                    <a:pt x="3117" y="869"/>
                    <a:pt x="3120" y="866"/>
                    <a:pt x="3120" y="861"/>
                  </a:cubicBezTo>
                  <a:lnTo>
                    <a:pt x="3120" y="858"/>
                  </a:lnTo>
                  <a:cubicBezTo>
                    <a:pt x="3122" y="846"/>
                    <a:pt x="3125" y="832"/>
                    <a:pt x="3125" y="821"/>
                  </a:cubicBezTo>
                  <a:lnTo>
                    <a:pt x="3125" y="784"/>
                  </a:lnTo>
                  <a:lnTo>
                    <a:pt x="3125" y="773"/>
                  </a:lnTo>
                  <a:lnTo>
                    <a:pt x="3125" y="762"/>
                  </a:lnTo>
                  <a:lnTo>
                    <a:pt x="3128" y="703"/>
                  </a:lnTo>
                  <a:cubicBezTo>
                    <a:pt x="3131" y="686"/>
                    <a:pt x="3131" y="666"/>
                    <a:pt x="3131" y="649"/>
                  </a:cubicBezTo>
                  <a:lnTo>
                    <a:pt x="3131" y="590"/>
                  </a:lnTo>
                  <a:cubicBezTo>
                    <a:pt x="3128" y="559"/>
                    <a:pt x="3128" y="530"/>
                    <a:pt x="3128" y="502"/>
                  </a:cubicBezTo>
                  <a:lnTo>
                    <a:pt x="3128" y="415"/>
                  </a:lnTo>
                  <a:lnTo>
                    <a:pt x="3128" y="364"/>
                  </a:lnTo>
                  <a:lnTo>
                    <a:pt x="3128" y="330"/>
                  </a:lnTo>
                  <a:lnTo>
                    <a:pt x="3128" y="316"/>
                  </a:lnTo>
                  <a:lnTo>
                    <a:pt x="3128" y="302"/>
                  </a:lnTo>
                  <a:lnTo>
                    <a:pt x="3128" y="268"/>
                  </a:lnTo>
                  <a:lnTo>
                    <a:pt x="3128" y="237"/>
                  </a:lnTo>
                  <a:cubicBezTo>
                    <a:pt x="3128" y="215"/>
                    <a:pt x="3125" y="192"/>
                    <a:pt x="3122" y="167"/>
                  </a:cubicBezTo>
                  <a:lnTo>
                    <a:pt x="3120" y="136"/>
                  </a:lnTo>
                  <a:cubicBezTo>
                    <a:pt x="3120" y="127"/>
                    <a:pt x="3117" y="121"/>
                    <a:pt x="3111" y="119"/>
                  </a:cubicBezTo>
                  <a:cubicBezTo>
                    <a:pt x="3106" y="113"/>
                    <a:pt x="3100" y="110"/>
                    <a:pt x="3091" y="110"/>
                  </a:cubicBezTo>
                  <a:cubicBezTo>
                    <a:pt x="3083" y="110"/>
                    <a:pt x="3078" y="113"/>
                    <a:pt x="3072" y="119"/>
                  </a:cubicBezTo>
                  <a:cubicBezTo>
                    <a:pt x="3067" y="124"/>
                    <a:pt x="3063" y="130"/>
                    <a:pt x="3066" y="138"/>
                  </a:cubicBezTo>
                  <a:lnTo>
                    <a:pt x="3069" y="172"/>
                  </a:lnTo>
                  <a:cubicBezTo>
                    <a:pt x="3069" y="183"/>
                    <a:pt x="3072" y="195"/>
                    <a:pt x="3072" y="206"/>
                  </a:cubicBezTo>
                  <a:cubicBezTo>
                    <a:pt x="3072" y="217"/>
                    <a:pt x="3072" y="229"/>
                    <a:pt x="3075" y="240"/>
                  </a:cubicBezTo>
                  <a:lnTo>
                    <a:pt x="3075" y="268"/>
                  </a:lnTo>
                  <a:lnTo>
                    <a:pt x="3075" y="296"/>
                  </a:lnTo>
                  <a:lnTo>
                    <a:pt x="3075" y="310"/>
                  </a:lnTo>
                  <a:lnTo>
                    <a:pt x="3075" y="325"/>
                  </a:lnTo>
                  <a:lnTo>
                    <a:pt x="3075" y="361"/>
                  </a:lnTo>
                  <a:lnTo>
                    <a:pt x="3075" y="409"/>
                  </a:lnTo>
                  <a:lnTo>
                    <a:pt x="3075" y="499"/>
                  </a:lnTo>
                  <a:cubicBezTo>
                    <a:pt x="3075" y="530"/>
                    <a:pt x="3075" y="559"/>
                    <a:pt x="3077" y="590"/>
                  </a:cubicBezTo>
                  <a:lnTo>
                    <a:pt x="3077" y="638"/>
                  </a:lnTo>
                  <a:cubicBezTo>
                    <a:pt x="3077" y="655"/>
                    <a:pt x="3077" y="672"/>
                    <a:pt x="3075" y="691"/>
                  </a:cubicBezTo>
                  <a:lnTo>
                    <a:pt x="3069" y="669"/>
                  </a:lnTo>
                  <a:cubicBezTo>
                    <a:pt x="3069" y="666"/>
                    <a:pt x="3069" y="660"/>
                    <a:pt x="3066" y="657"/>
                  </a:cubicBezTo>
                  <a:cubicBezTo>
                    <a:pt x="3066" y="655"/>
                    <a:pt x="3063" y="649"/>
                    <a:pt x="3063" y="646"/>
                  </a:cubicBezTo>
                  <a:lnTo>
                    <a:pt x="3058" y="624"/>
                  </a:lnTo>
                  <a:cubicBezTo>
                    <a:pt x="3058" y="621"/>
                    <a:pt x="3058" y="615"/>
                    <a:pt x="3055" y="609"/>
                  </a:cubicBezTo>
                  <a:cubicBezTo>
                    <a:pt x="3055" y="604"/>
                    <a:pt x="3052" y="601"/>
                    <a:pt x="3052" y="598"/>
                  </a:cubicBezTo>
                  <a:cubicBezTo>
                    <a:pt x="3052" y="595"/>
                    <a:pt x="3052" y="595"/>
                    <a:pt x="3049" y="593"/>
                  </a:cubicBezTo>
                  <a:cubicBezTo>
                    <a:pt x="3049" y="590"/>
                    <a:pt x="3046" y="587"/>
                    <a:pt x="3046" y="587"/>
                  </a:cubicBezTo>
                  <a:cubicBezTo>
                    <a:pt x="3046" y="584"/>
                    <a:pt x="3043" y="581"/>
                    <a:pt x="3043" y="576"/>
                  </a:cubicBezTo>
                  <a:cubicBezTo>
                    <a:pt x="3038" y="556"/>
                    <a:pt x="3032" y="539"/>
                    <a:pt x="3029" y="522"/>
                  </a:cubicBezTo>
                  <a:cubicBezTo>
                    <a:pt x="3024" y="505"/>
                    <a:pt x="3021" y="491"/>
                    <a:pt x="3015" y="480"/>
                  </a:cubicBezTo>
                  <a:cubicBezTo>
                    <a:pt x="3012" y="474"/>
                    <a:pt x="3010" y="471"/>
                    <a:pt x="3004" y="468"/>
                  </a:cubicBezTo>
                  <a:cubicBezTo>
                    <a:pt x="2998" y="466"/>
                    <a:pt x="2993" y="463"/>
                    <a:pt x="2990" y="463"/>
                  </a:cubicBezTo>
                  <a:cubicBezTo>
                    <a:pt x="2981" y="463"/>
                    <a:pt x="2976" y="463"/>
                    <a:pt x="2973" y="468"/>
                  </a:cubicBezTo>
                  <a:cubicBezTo>
                    <a:pt x="2967" y="471"/>
                    <a:pt x="2964" y="477"/>
                    <a:pt x="2964" y="483"/>
                  </a:cubicBezTo>
                  <a:lnTo>
                    <a:pt x="2953" y="553"/>
                  </a:lnTo>
                  <a:cubicBezTo>
                    <a:pt x="2953" y="556"/>
                    <a:pt x="2953" y="562"/>
                    <a:pt x="2950" y="564"/>
                  </a:cubicBezTo>
                  <a:cubicBezTo>
                    <a:pt x="2950" y="567"/>
                    <a:pt x="2948" y="573"/>
                    <a:pt x="2948" y="576"/>
                  </a:cubicBezTo>
                  <a:lnTo>
                    <a:pt x="2945" y="590"/>
                  </a:lnTo>
                  <a:lnTo>
                    <a:pt x="2945" y="593"/>
                  </a:lnTo>
                  <a:lnTo>
                    <a:pt x="2945" y="595"/>
                  </a:lnTo>
                  <a:cubicBezTo>
                    <a:pt x="2942" y="604"/>
                    <a:pt x="2939" y="612"/>
                    <a:pt x="2939" y="626"/>
                  </a:cubicBezTo>
                  <a:cubicBezTo>
                    <a:pt x="2939" y="629"/>
                    <a:pt x="2939" y="635"/>
                    <a:pt x="2936" y="641"/>
                  </a:cubicBezTo>
                  <a:cubicBezTo>
                    <a:pt x="2936" y="646"/>
                    <a:pt x="2933" y="652"/>
                    <a:pt x="2933" y="660"/>
                  </a:cubicBezTo>
                  <a:lnTo>
                    <a:pt x="2933" y="666"/>
                  </a:lnTo>
                  <a:lnTo>
                    <a:pt x="2933" y="672"/>
                  </a:lnTo>
                  <a:lnTo>
                    <a:pt x="2931" y="691"/>
                  </a:lnTo>
                  <a:lnTo>
                    <a:pt x="2928" y="717"/>
                  </a:lnTo>
                  <a:cubicBezTo>
                    <a:pt x="2925" y="711"/>
                    <a:pt x="2922" y="705"/>
                    <a:pt x="2922" y="700"/>
                  </a:cubicBezTo>
                  <a:cubicBezTo>
                    <a:pt x="2922" y="697"/>
                    <a:pt x="2919" y="694"/>
                    <a:pt x="2919" y="691"/>
                  </a:cubicBezTo>
                  <a:lnTo>
                    <a:pt x="2919" y="683"/>
                  </a:lnTo>
                  <a:lnTo>
                    <a:pt x="2905" y="601"/>
                  </a:lnTo>
                  <a:lnTo>
                    <a:pt x="2894" y="545"/>
                  </a:lnTo>
                  <a:cubicBezTo>
                    <a:pt x="2894" y="542"/>
                    <a:pt x="2891" y="536"/>
                    <a:pt x="2891" y="533"/>
                  </a:cubicBezTo>
                  <a:cubicBezTo>
                    <a:pt x="2891" y="530"/>
                    <a:pt x="2888" y="528"/>
                    <a:pt x="2888" y="525"/>
                  </a:cubicBezTo>
                  <a:lnTo>
                    <a:pt x="2885" y="511"/>
                  </a:lnTo>
                  <a:lnTo>
                    <a:pt x="2877" y="466"/>
                  </a:lnTo>
                  <a:cubicBezTo>
                    <a:pt x="2877" y="460"/>
                    <a:pt x="2877" y="454"/>
                    <a:pt x="2874" y="449"/>
                  </a:cubicBezTo>
                  <a:cubicBezTo>
                    <a:pt x="2871" y="443"/>
                    <a:pt x="2871" y="437"/>
                    <a:pt x="2871" y="435"/>
                  </a:cubicBezTo>
                  <a:cubicBezTo>
                    <a:pt x="2869" y="418"/>
                    <a:pt x="2863" y="401"/>
                    <a:pt x="2860" y="384"/>
                  </a:cubicBezTo>
                  <a:cubicBezTo>
                    <a:pt x="2857" y="367"/>
                    <a:pt x="2854" y="350"/>
                    <a:pt x="2852" y="330"/>
                  </a:cubicBezTo>
                  <a:cubicBezTo>
                    <a:pt x="2849" y="319"/>
                    <a:pt x="2849" y="308"/>
                    <a:pt x="2846" y="294"/>
                  </a:cubicBezTo>
                  <a:cubicBezTo>
                    <a:pt x="2846" y="282"/>
                    <a:pt x="2843" y="268"/>
                    <a:pt x="2843" y="257"/>
                  </a:cubicBezTo>
                  <a:lnTo>
                    <a:pt x="2840" y="229"/>
                  </a:lnTo>
                  <a:cubicBezTo>
                    <a:pt x="2840" y="220"/>
                    <a:pt x="2837" y="215"/>
                    <a:pt x="2832" y="212"/>
                  </a:cubicBezTo>
                  <a:cubicBezTo>
                    <a:pt x="2826" y="206"/>
                    <a:pt x="2821" y="206"/>
                    <a:pt x="2812" y="206"/>
                  </a:cubicBezTo>
                  <a:cubicBezTo>
                    <a:pt x="2804" y="206"/>
                    <a:pt x="2798" y="209"/>
                    <a:pt x="2795" y="217"/>
                  </a:cubicBezTo>
                  <a:cubicBezTo>
                    <a:pt x="2792" y="223"/>
                    <a:pt x="2790" y="229"/>
                    <a:pt x="2790" y="237"/>
                  </a:cubicBezTo>
                  <a:lnTo>
                    <a:pt x="2792" y="265"/>
                  </a:lnTo>
                  <a:cubicBezTo>
                    <a:pt x="2792" y="277"/>
                    <a:pt x="2795" y="288"/>
                    <a:pt x="2795" y="302"/>
                  </a:cubicBezTo>
                  <a:cubicBezTo>
                    <a:pt x="2798" y="316"/>
                    <a:pt x="2798" y="327"/>
                    <a:pt x="2801" y="339"/>
                  </a:cubicBezTo>
                  <a:cubicBezTo>
                    <a:pt x="2804" y="356"/>
                    <a:pt x="2806" y="375"/>
                    <a:pt x="2809" y="392"/>
                  </a:cubicBezTo>
                  <a:cubicBezTo>
                    <a:pt x="2812" y="412"/>
                    <a:pt x="2818" y="429"/>
                    <a:pt x="2821" y="446"/>
                  </a:cubicBezTo>
                  <a:lnTo>
                    <a:pt x="2826" y="474"/>
                  </a:lnTo>
                  <a:lnTo>
                    <a:pt x="2835" y="516"/>
                  </a:lnTo>
                  <a:lnTo>
                    <a:pt x="2840" y="550"/>
                  </a:lnTo>
                  <a:cubicBezTo>
                    <a:pt x="2843" y="562"/>
                    <a:pt x="2846" y="573"/>
                    <a:pt x="2846" y="581"/>
                  </a:cubicBezTo>
                  <a:cubicBezTo>
                    <a:pt x="2849" y="593"/>
                    <a:pt x="2849" y="601"/>
                    <a:pt x="2852" y="609"/>
                  </a:cubicBezTo>
                  <a:lnTo>
                    <a:pt x="2866" y="688"/>
                  </a:lnTo>
                  <a:lnTo>
                    <a:pt x="2871" y="711"/>
                  </a:lnTo>
                  <a:cubicBezTo>
                    <a:pt x="2871" y="717"/>
                    <a:pt x="2874" y="720"/>
                    <a:pt x="2874" y="725"/>
                  </a:cubicBezTo>
                  <a:lnTo>
                    <a:pt x="2874" y="736"/>
                  </a:lnTo>
                  <a:cubicBezTo>
                    <a:pt x="2874" y="745"/>
                    <a:pt x="2877" y="756"/>
                    <a:pt x="2877" y="765"/>
                  </a:cubicBezTo>
                  <a:cubicBezTo>
                    <a:pt x="2880" y="776"/>
                    <a:pt x="2880" y="784"/>
                    <a:pt x="2883" y="790"/>
                  </a:cubicBezTo>
                  <a:cubicBezTo>
                    <a:pt x="2883" y="796"/>
                    <a:pt x="2883" y="799"/>
                    <a:pt x="2885" y="801"/>
                  </a:cubicBezTo>
                  <a:cubicBezTo>
                    <a:pt x="2885" y="804"/>
                    <a:pt x="2885" y="810"/>
                    <a:pt x="2888" y="813"/>
                  </a:cubicBezTo>
                  <a:cubicBezTo>
                    <a:pt x="2888" y="815"/>
                    <a:pt x="2888" y="821"/>
                    <a:pt x="2891" y="824"/>
                  </a:cubicBezTo>
                  <a:cubicBezTo>
                    <a:pt x="2891" y="827"/>
                    <a:pt x="2891" y="832"/>
                    <a:pt x="2894" y="835"/>
                  </a:cubicBezTo>
                  <a:lnTo>
                    <a:pt x="2897" y="858"/>
                  </a:lnTo>
                  <a:cubicBezTo>
                    <a:pt x="2900" y="869"/>
                    <a:pt x="2908" y="878"/>
                    <a:pt x="2916" y="880"/>
                  </a:cubicBezTo>
                  <a:cubicBezTo>
                    <a:pt x="2931" y="883"/>
                    <a:pt x="2939" y="880"/>
                    <a:pt x="2945" y="869"/>
                  </a:cubicBezTo>
                  <a:cubicBezTo>
                    <a:pt x="2950" y="861"/>
                    <a:pt x="2956" y="852"/>
                    <a:pt x="2956" y="846"/>
                  </a:cubicBezTo>
                  <a:cubicBezTo>
                    <a:pt x="2959" y="841"/>
                    <a:pt x="2959" y="838"/>
                    <a:pt x="2959" y="835"/>
                  </a:cubicBezTo>
                  <a:cubicBezTo>
                    <a:pt x="2962" y="827"/>
                    <a:pt x="2964" y="818"/>
                    <a:pt x="2967" y="813"/>
                  </a:cubicBezTo>
                  <a:cubicBezTo>
                    <a:pt x="2967" y="807"/>
                    <a:pt x="2970" y="799"/>
                    <a:pt x="2970" y="793"/>
                  </a:cubicBezTo>
                  <a:lnTo>
                    <a:pt x="2976" y="739"/>
                  </a:lnTo>
                  <a:lnTo>
                    <a:pt x="2984" y="697"/>
                  </a:lnTo>
                  <a:cubicBezTo>
                    <a:pt x="2984" y="694"/>
                    <a:pt x="2987" y="691"/>
                    <a:pt x="2987" y="688"/>
                  </a:cubicBezTo>
                  <a:lnTo>
                    <a:pt x="2987" y="677"/>
                  </a:lnTo>
                  <a:cubicBezTo>
                    <a:pt x="2990" y="672"/>
                    <a:pt x="2991" y="663"/>
                    <a:pt x="2993" y="655"/>
                  </a:cubicBezTo>
                  <a:cubicBezTo>
                    <a:pt x="2996" y="646"/>
                    <a:pt x="2995" y="638"/>
                    <a:pt x="2995" y="629"/>
                  </a:cubicBezTo>
                  <a:lnTo>
                    <a:pt x="2995" y="626"/>
                  </a:lnTo>
                  <a:lnTo>
                    <a:pt x="2995" y="624"/>
                  </a:lnTo>
                  <a:lnTo>
                    <a:pt x="2998" y="607"/>
                  </a:lnTo>
                  <a:lnTo>
                    <a:pt x="3004" y="632"/>
                  </a:lnTo>
                  <a:cubicBezTo>
                    <a:pt x="3004" y="635"/>
                    <a:pt x="3004" y="638"/>
                    <a:pt x="3007" y="641"/>
                  </a:cubicBezTo>
                  <a:cubicBezTo>
                    <a:pt x="3007" y="643"/>
                    <a:pt x="3010" y="646"/>
                    <a:pt x="3010" y="649"/>
                  </a:cubicBezTo>
                  <a:lnTo>
                    <a:pt x="3010" y="652"/>
                  </a:lnTo>
                  <a:lnTo>
                    <a:pt x="3010" y="655"/>
                  </a:lnTo>
                  <a:lnTo>
                    <a:pt x="3010" y="657"/>
                  </a:lnTo>
                  <a:lnTo>
                    <a:pt x="3010" y="660"/>
                  </a:lnTo>
                  <a:cubicBezTo>
                    <a:pt x="3010" y="663"/>
                    <a:pt x="3012" y="666"/>
                    <a:pt x="3012" y="669"/>
                  </a:cubicBezTo>
                  <a:lnTo>
                    <a:pt x="3012" y="674"/>
                  </a:lnTo>
                  <a:cubicBezTo>
                    <a:pt x="3015" y="688"/>
                    <a:pt x="3018" y="700"/>
                    <a:pt x="3018" y="711"/>
                  </a:cubicBezTo>
                  <a:cubicBezTo>
                    <a:pt x="3021" y="720"/>
                    <a:pt x="3021" y="728"/>
                    <a:pt x="3024" y="739"/>
                  </a:cubicBezTo>
                  <a:cubicBezTo>
                    <a:pt x="3027" y="748"/>
                    <a:pt x="3027" y="756"/>
                    <a:pt x="3029" y="762"/>
                  </a:cubicBezTo>
                  <a:cubicBezTo>
                    <a:pt x="3032" y="770"/>
                    <a:pt x="3032" y="779"/>
                    <a:pt x="3035" y="790"/>
                  </a:cubicBezTo>
                  <a:cubicBezTo>
                    <a:pt x="3038" y="799"/>
                    <a:pt x="3041" y="810"/>
                    <a:pt x="3043" y="821"/>
                  </a:cubicBezTo>
                  <a:lnTo>
                    <a:pt x="3052" y="858"/>
                  </a:lnTo>
                  <a:cubicBezTo>
                    <a:pt x="3052" y="866"/>
                    <a:pt x="3058" y="875"/>
                    <a:pt x="3066" y="883"/>
                  </a:cubicBezTo>
                  <a:cubicBezTo>
                    <a:pt x="3069" y="886"/>
                    <a:pt x="3069" y="886"/>
                    <a:pt x="3075" y="886"/>
                  </a:cubicBezTo>
                  <a:lnTo>
                    <a:pt x="3086" y="886"/>
                  </a:lnTo>
                  <a:cubicBezTo>
                    <a:pt x="3094" y="889"/>
                    <a:pt x="3094" y="889"/>
                    <a:pt x="3097" y="889"/>
                  </a:cubicBezTo>
                  <a:lnTo>
                    <a:pt x="3100" y="889"/>
                  </a:lnTo>
                  <a:close/>
                  <a:moveTo>
                    <a:pt x="2483" y="584"/>
                  </a:moveTo>
                  <a:lnTo>
                    <a:pt x="2466" y="587"/>
                  </a:lnTo>
                  <a:cubicBezTo>
                    <a:pt x="2460" y="587"/>
                    <a:pt x="2451" y="590"/>
                    <a:pt x="2446" y="590"/>
                  </a:cubicBezTo>
                  <a:cubicBezTo>
                    <a:pt x="2440" y="590"/>
                    <a:pt x="2432" y="593"/>
                    <a:pt x="2424" y="593"/>
                  </a:cubicBezTo>
                  <a:lnTo>
                    <a:pt x="2424" y="587"/>
                  </a:lnTo>
                  <a:lnTo>
                    <a:pt x="2424" y="581"/>
                  </a:lnTo>
                  <a:cubicBezTo>
                    <a:pt x="2424" y="564"/>
                    <a:pt x="2424" y="550"/>
                    <a:pt x="2421" y="533"/>
                  </a:cubicBezTo>
                  <a:cubicBezTo>
                    <a:pt x="2421" y="516"/>
                    <a:pt x="2418" y="502"/>
                    <a:pt x="2418" y="485"/>
                  </a:cubicBezTo>
                  <a:cubicBezTo>
                    <a:pt x="2418" y="466"/>
                    <a:pt x="2415" y="449"/>
                    <a:pt x="2415" y="429"/>
                  </a:cubicBezTo>
                  <a:cubicBezTo>
                    <a:pt x="2415" y="409"/>
                    <a:pt x="2412" y="389"/>
                    <a:pt x="2412" y="372"/>
                  </a:cubicBezTo>
                  <a:cubicBezTo>
                    <a:pt x="2415" y="384"/>
                    <a:pt x="2418" y="392"/>
                    <a:pt x="2421" y="401"/>
                  </a:cubicBezTo>
                  <a:cubicBezTo>
                    <a:pt x="2424" y="409"/>
                    <a:pt x="2427" y="415"/>
                    <a:pt x="2429" y="423"/>
                  </a:cubicBezTo>
                  <a:cubicBezTo>
                    <a:pt x="2432" y="429"/>
                    <a:pt x="2435" y="437"/>
                    <a:pt x="2438" y="443"/>
                  </a:cubicBezTo>
                  <a:cubicBezTo>
                    <a:pt x="2441" y="451"/>
                    <a:pt x="2443" y="460"/>
                    <a:pt x="2446" y="471"/>
                  </a:cubicBezTo>
                  <a:lnTo>
                    <a:pt x="2483" y="584"/>
                  </a:lnTo>
                  <a:close/>
                  <a:moveTo>
                    <a:pt x="2483" y="638"/>
                  </a:moveTo>
                  <a:cubicBezTo>
                    <a:pt x="2483" y="638"/>
                    <a:pt x="2486" y="638"/>
                    <a:pt x="2489" y="635"/>
                  </a:cubicBezTo>
                  <a:cubicBezTo>
                    <a:pt x="2491" y="635"/>
                    <a:pt x="2494" y="632"/>
                    <a:pt x="2497" y="632"/>
                  </a:cubicBezTo>
                  <a:cubicBezTo>
                    <a:pt x="2511" y="674"/>
                    <a:pt x="2525" y="720"/>
                    <a:pt x="2539" y="767"/>
                  </a:cubicBezTo>
                  <a:cubicBezTo>
                    <a:pt x="2553" y="815"/>
                    <a:pt x="2565" y="858"/>
                    <a:pt x="2579" y="897"/>
                  </a:cubicBezTo>
                  <a:cubicBezTo>
                    <a:pt x="2582" y="903"/>
                    <a:pt x="2584" y="908"/>
                    <a:pt x="2590" y="911"/>
                  </a:cubicBezTo>
                  <a:cubicBezTo>
                    <a:pt x="2595" y="913"/>
                    <a:pt x="2601" y="917"/>
                    <a:pt x="2607" y="917"/>
                  </a:cubicBezTo>
                  <a:cubicBezTo>
                    <a:pt x="2616" y="914"/>
                    <a:pt x="2621" y="909"/>
                    <a:pt x="2627" y="903"/>
                  </a:cubicBezTo>
                  <a:cubicBezTo>
                    <a:pt x="2630" y="897"/>
                    <a:pt x="2632" y="892"/>
                    <a:pt x="2630" y="883"/>
                  </a:cubicBezTo>
                  <a:cubicBezTo>
                    <a:pt x="2616" y="841"/>
                    <a:pt x="2601" y="793"/>
                    <a:pt x="2587" y="745"/>
                  </a:cubicBezTo>
                  <a:cubicBezTo>
                    <a:pt x="2573" y="694"/>
                    <a:pt x="2559" y="646"/>
                    <a:pt x="2542" y="598"/>
                  </a:cubicBezTo>
                  <a:lnTo>
                    <a:pt x="2539" y="593"/>
                  </a:lnTo>
                  <a:lnTo>
                    <a:pt x="2491" y="449"/>
                  </a:lnTo>
                  <a:lnTo>
                    <a:pt x="2435" y="274"/>
                  </a:lnTo>
                  <a:lnTo>
                    <a:pt x="2415" y="215"/>
                  </a:lnTo>
                  <a:cubicBezTo>
                    <a:pt x="2415" y="209"/>
                    <a:pt x="2410" y="202"/>
                    <a:pt x="2404" y="200"/>
                  </a:cubicBezTo>
                  <a:cubicBezTo>
                    <a:pt x="2398" y="197"/>
                    <a:pt x="2393" y="195"/>
                    <a:pt x="2387" y="198"/>
                  </a:cubicBezTo>
                  <a:cubicBezTo>
                    <a:pt x="2373" y="200"/>
                    <a:pt x="2364" y="206"/>
                    <a:pt x="2362" y="220"/>
                  </a:cubicBezTo>
                  <a:cubicBezTo>
                    <a:pt x="2353" y="262"/>
                    <a:pt x="2350" y="308"/>
                    <a:pt x="2353" y="353"/>
                  </a:cubicBezTo>
                  <a:cubicBezTo>
                    <a:pt x="2353" y="398"/>
                    <a:pt x="2356" y="443"/>
                    <a:pt x="2359" y="485"/>
                  </a:cubicBezTo>
                  <a:cubicBezTo>
                    <a:pt x="2359" y="499"/>
                    <a:pt x="2359" y="516"/>
                    <a:pt x="2362" y="533"/>
                  </a:cubicBezTo>
                  <a:cubicBezTo>
                    <a:pt x="2362" y="550"/>
                    <a:pt x="2364" y="567"/>
                    <a:pt x="2364" y="581"/>
                  </a:cubicBezTo>
                  <a:cubicBezTo>
                    <a:pt x="2364" y="635"/>
                    <a:pt x="2367" y="688"/>
                    <a:pt x="2373" y="745"/>
                  </a:cubicBezTo>
                  <a:cubicBezTo>
                    <a:pt x="2376" y="801"/>
                    <a:pt x="2381" y="858"/>
                    <a:pt x="2387" y="914"/>
                  </a:cubicBezTo>
                  <a:cubicBezTo>
                    <a:pt x="2387" y="923"/>
                    <a:pt x="2390" y="928"/>
                    <a:pt x="2395" y="931"/>
                  </a:cubicBezTo>
                  <a:cubicBezTo>
                    <a:pt x="2401" y="937"/>
                    <a:pt x="2406" y="937"/>
                    <a:pt x="2415" y="937"/>
                  </a:cubicBezTo>
                  <a:cubicBezTo>
                    <a:pt x="2423" y="937"/>
                    <a:pt x="2429" y="934"/>
                    <a:pt x="2432" y="928"/>
                  </a:cubicBezTo>
                  <a:cubicBezTo>
                    <a:pt x="2435" y="923"/>
                    <a:pt x="2438" y="917"/>
                    <a:pt x="2438" y="909"/>
                  </a:cubicBezTo>
                  <a:cubicBezTo>
                    <a:pt x="2432" y="863"/>
                    <a:pt x="2429" y="821"/>
                    <a:pt x="2427" y="776"/>
                  </a:cubicBezTo>
                  <a:cubicBezTo>
                    <a:pt x="2424" y="731"/>
                    <a:pt x="2421" y="686"/>
                    <a:pt x="2418" y="643"/>
                  </a:cubicBezTo>
                  <a:lnTo>
                    <a:pt x="2483" y="638"/>
                  </a:lnTo>
                  <a:close/>
                  <a:moveTo>
                    <a:pt x="1981" y="996"/>
                  </a:moveTo>
                  <a:cubicBezTo>
                    <a:pt x="2003" y="993"/>
                    <a:pt x="2017" y="979"/>
                    <a:pt x="2031" y="959"/>
                  </a:cubicBezTo>
                  <a:cubicBezTo>
                    <a:pt x="2043" y="937"/>
                    <a:pt x="2051" y="909"/>
                    <a:pt x="2051" y="872"/>
                  </a:cubicBezTo>
                  <a:cubicBezTo>
                    <a:pt x="2051" y="858"/>
                    <a:pt x="2054" y="844"/>
                    <a:pt x="2051" y="827"/>
                  </a:cubicBezTo>
                  <a:cubicBezTo>
                    <a:pt x="2051" y="813"/>
                    <a:pt x="2048" y="796"/>
                    <a:pt x="2048" y="782"/>
                  </a:cubicBezTo>
                  <a:cubicBezTo>
                    <a:pt x="2048" y="770"/>
                    <a:pt x="2046" y="759"/>
                    <a:pt x="2043" y="751"/>
                  </a:cubicBezTo>
                  <a:cubicBezTo>
                    <a:pt x="2040" y="739"/>
                    <a:pt x="2040" y="731"/>
                    <a:pt x="2037" y="720"/>
                  </a:cubicBezTo>
                  <a:lnTo>
                    <a:pt x="2037" y="708"/>
                  </a:lnTo>
                  <a:cubicBezTo>
                    <a:pt x="2037" y="703"/>
                    <a:pt x="2034" y="700"/>
                    <a:pt x="2034" y="694"/>
                  </a:cubicBezTo>
                  <a:lnTo>
                    <a:pt x="2034" y="683"/>
                  </a:lnTo>
                  <a:cubicBezTo>
                    <a:pt x="2037" y="683"/>
                    <a:pt x="2037" y="683"/>
                    <a:pt x="2040" y="680"/>
                  </a:cubicBezTo>
                  <a:cubicBezTo>
                    <a:pt x="2043" y="680"/>
                    <a:pt x="2043" y="677"/>
                    <a:pt x="2046" y="677"/>
                  </a:cubicBezTo>
                  <a:cubicBezTo>
                    <a:pt x="2051" y="674"/>
                    <a:pt x="2057" y="669"/>
                    <a:pt x="2060" y="663"/>
                  </a:cubicBezTo>
                  <a:cubicBezTo>
                    <a:pt x="2062" y="657"/>
                    <a:pt x="2065" y="652"/>
                    <a:pt x="2062" y="643"/>
                  </a:cubicBezTo>
                  <a:cubicBezTo>
                    <a:pt x="2060" y="638"/>
                    <a:pt x="2056" y="632"/>
                    <a:pt x="2051" y="629"/>
                  </a:cubicBezTo>
                  <a:cubicBezTo>
                    <a:pt x="2045" y="626"/>
                    <a:pt x="2039" y="623"/>
                    <a:pt x="2031" y="626"/>
                  </a:cubicBezTo>
                  <a:cubicBezTo>
                    <a:pt x="2022" y="628"/>
                    <a:pt x="2015" y="632"/>
                    <a:pt x="2006" y="632"/>
                  </a:cubicBezTo>
                  <a:lnTo>
                    <a:pt x="1978" y="632"/>
                  </a:lnTo>
                  <a:lnTo>
                    <a:pt x="1972" y="632"/>
                  </a:lnTo>
                  <a:lnTo>
                    <a:pt x="1967" y="632"/>
                  </a:lnTo>
                  <a:lnTo>
                    <a:pt x="1958" y="632"/>
                  </a:lnTo>
                  <a:lnTo>
                    <a:pt x="1952" y="632"/>
                  </a:lnTo>
                  <a:lnTo>
                    <a:pt x="1950" y="632"/>
                  </a:lnTo>
                  <a:lnTo>
                    <a:pt x="1947" y="632"/>
                  </a:lnTo>
                  <a:lnTo>
                    <a:pt x="1944" y="632"/>
                  </a:lnTo>
                  <a:lnTo>
                    <a:pt x="1930" y="632"/>
                  </a:lnTo>
                  <a:cubicBezTo>
                    <a:pt x="1924" y="632"/>
                    <a:pt x="1921" y="632"/>
                    <a:pt x="1916" y="635"/>
                  </a:cubicBezTo>
                  <a:cubicBezTo>
                    <a:pt x="1910" y="638"/>
                    <a:pt x="1904" y="641"/>
                    <a:pt x="1899" y="646"/>
                  </a:cubicBezTo>
                  <a:cubicBezTo>
                    <a:pt x="1893" y="652"/>
                    <a:pt x="1893" y="660"/>
                    <a:pt x="1896" y="666"/>
                  </a:cubicBezTo>
                  <a:cubicBezTo>
                    <a:pt x="1899" y="672"/>
                    <a:pt x="1902" y="677"/>
                    <a:pt x="1907" y="683"/>
                  </a:cubicBezTo>
                  <a:cubicBezTo>
                    <a:pt x="1913" y="686"/>
                    <a:pt x="1921" y="688"/>
                    <a:pt x="1927" y="686"/>
                  </a:cubicBezTo>
                  <a:lnTo>
                    <a:pt x="1933" y="686"/>
                  </a:lnTo>
                  <a:lnTo>
                    <a:pt x="1936" y="686"/>
                  </a:lnTo>
                  <a:lnTo>
                    <a:pt x="1938" y="686"/>
                  </a:lnTo>
                  <a:lnTo>
                    <a:pt x="1952" y="686"/>
                  </a:lnTo>
                  <a:lnTo>
                    <a:pt x="1969" y="686"/>
                  </a:lnTo>
                  <a:lnTo>
                    <a:pt x="1981" y="686"/>
                  </a:lnTo>
                  <a:lnTo>
                    <a:pt x="1981" y="694"/>
                  </a:lnTo>
                  <a:cubicBezTo>
                    <a:pt x="1981" y="697"/>
                    <a:pt x="1981" y="700"/>
                    <a:pt x="1983" y="705"/>
                  </a:cubicBezTo>
                  <a:cubicBezTo>
                    <a:pt x="1983" y="708"/>
                    <a:pt x="1983" y="714"/>
                    <a:pt x="1986" y="717"/>
                  </a:cubicBezTo>
                  <a:cubicBezTo>
                    <a:pt x="1989" y="725"/>
                    <a:pt x="1989" y="736"/>
                    <a:pt x="1992" y="748"/>
                  </a:cubicBezTo>
                  <a:cubicBezTo>
                    <a:pt x="1995" y="759"/>
                    <a:pt x="1995" y="770"/>
                    <a:pt x="1998" y="782"/>
                  </a:cubicBezTo>
                  <a:cubicBezTo>
                    <a:pt x="2000" y="796"/>
                    <a:pt x="2000" y="810"/>
                    <a:pt x="2000" y="827"/>
                  </a:cubicBezTo>
                  <a:lnTo>
                    <a:pt x="2000" y="872"/>
                  </a:lnTo>
                  <a:cubicBezTo>
                    <a:pt x="2000" y="889"/>
                    <a:pt x="1998" y="906"/>
                    <a:pt x="1995" y="920"/>
                  </a:cubicBezTo>
                  <a:cubicBezTo>
                    <a:pt x="1992" y="937"/>
                    <a:pt x="1986" y="945"/>
                    <a:pt x="1975" y="945"/>
                  </a:cubicBezTo>
                  <a:cubicBezTo>
                    <a:pt x="1967" y="948"/>
                    <a:pt x="1960" y="944"/>
                    <a:pt x="1952" y="942"/>
                  </a:cubicBezTo>
                  <a:cubicBezTo>
                    <a:pt x="1943" y="939"/>
                    <a:pt x="1938" y="933"/>
                    <a:pt x="1933" y="928"/>
                  </a:cubicBezTo>
                  <a:cubicBezTo>
                    <a:pt x="1927" y="922"/>
                    <a:pt x="1921" y="917"/>
                    <a:pt x="1919" y="909"/>
                  </a:cubicBezTo>
                  <a:cubicBezTo>
                    <a:pt x="1916" y="903"/>
                    <a:pt x="1913" y="894"/>
                    <a:pt x="1910" y="889"/>
                  </a:cubicBezTo>
                  <a:cubicBezTo>
                    <a:pt x="1896" y="849"/>
                    <a:pt x="1882" y="810"/>
                    <a:pt x="1876" y="767"/>
                  </a:cubicBezTo>
                  <a:cubicBezTo>
                    <a:pt x="1868" y="725"/>
                    <a:pt x="1862" y="686"/>
                    <a:pt x="1857" y="643"/>
                  </a:cubicBezTo>
                  <a:cubicBezTo>
                    <a:pt x="1854" y="621"/>
                    <a:pt x="1851" y="598"/>
                    <a:pt x="1851" y="576"/>
                  </a:cubicBezTo>
                  <a:cubicBezTo>
                    <a:pt x="1851" y="553"/>
                    <a:pt x="1848" y="530"/>
                    <a:pt x="1848" y="511"/>
                  </a:cubicBezTo>
                  <a:lnTo>
                    <a:pt x="1848" y="494"/>
                  </a:lnTo>
                  <a:cubicBezTo>
                    <a:pt x="1848" y="488"/>
                    <a:pt x="1848" y="483"/>
                    <a:pt x="1845" y="474"/>
                  </a:cubicBezTo>
                  <a:cubicBezTo>
                    <a:pt x="1845" y="460"/>
                    <a:pt x="1842" y="446"/>
                    <a:pt x="1842" y="429"/>
                  </a:cubicBezTo>
                  <a:lnTo>
                    <a:pt x="1842" y="378"/>
                  </a:lnTo>
                  <a:cubicBezTo>
                    <a:pt x="1842" y="361"/>
                    <a:pt x="1845" y="347"/>
                    <a:pt x="1848" y="333"/>
                  </a:cubicBezTo>
                  <a:cubicBezTo>
                    <a:pt x="1851" y="319"/>
                    <a:pt x="1857" y="308"/>
                    <a:pt x="1865" y="302"/>
                  </a:cubicBezTo>
                  <a:cubicBezTo>
                    <a:pt x="1871" y="299"/>
                    <a:pt x="1876" y="296"/>
                    <a:pt x="1885" y="296"/>
                  </a:cubicBezTo>
                  <a:cubicBezTo>
                    <a:pt x="1893" y="296"/>
                    <a:pt x="1904" y="299"/>
                    <a:pt x="1916" y="302"/>
                  </a:cubicBezTo>
                  <a:cubicBezTo>
                    <a:pt x="1924" y="305"/>
                    <a:pt x="1930" y="305"/>
                    <a:pt x="1936" y="302"/>
                  </a:cubicBezTo>
                  <a:cubicBezTo>
                    <a:pt x="1941" y="299"/>
                    <a:pt x="1947" y="294"/>
                    <a:pt x="1950" y="288"/>
                  </a:cubicBezTo>
                  <a:cubicBezTo>
                    <a:pt x="1952" y="282"/>
                    <a:pt x="1952" y="277"/>
                    <a:pt x="1947" y="268"/>
                  </a:cubicBezTo>
                  <a:cubicBezTo>
                    <a:pt x="1944" y="262"/>
                    <a:pt x="1938" y="257"/>
                    <a:pt x="1933" y="254"/>
                  </a:cubicBezTo>
                  <a:cubicBezTo>
                    <a:pt x="1921" y="251"/>
                    <a:pt x="1910" y="246"/>
                    <a:pt x="1899" y="246"/>
                  </a:cubicBezTo>
                  <a:cubicBezTo>
                    <a:pt x="1888" y="243"/>
                    <a:pt x="1879" y="243"/>
                    <a:pt x="1868" y="243"/>
                  </a:cubicBezTo>
                  <a:cubicBezTo>
                    <a:pt x="1854" y="246"/>
                    <a:pt x="1840" y="251"/>
                    <a:pt x="1828" y="260"/>
                  </a:cubicBezTo>
                  <a:cubicBezTo>
                    <a:pt x="1814" y="271"/>
                    <a:pt x="1806" y="285"/>
                    <a:pt x="1800" y="302"/>
                  </a:cubicBezTo>
                  <a:cubicBezTo>
                    <a:pt x="1794" y="319"/>
                    <a:pt x="1789" y="339"/>
                    <a:pt x="1789" y="358"/>
                  </a:cubicBezTo>
                  <a:cubicBezTo>
                    <a:pt x="1786" y="378"/>
                    <a:pt x="1786" y="401"/>
                    <a:pt x="1786" y="420"/>
                  </a:cubicBezTo>
                  <a:cubicBezTo>
                    <a:pt x="1786" y="440"/>
                    <a:pt x="1789" y="460"/>
                    <a:pt x="1789" y="477"/>
                  </a:cubicBezTo>
                  <a:lnTo>
                    <a:pt x="1792" y="508"/>
                  </a:lnTo>
                  <a:cubicBezTo>
                    <a:pt x="1792" y="530"/>
                    <a:pt x="1794" y="553"/>
                    <a:pt x="1794" y="576"/>
                  </a:cubicBezTo>
                  <a:cubicBezTo>
                    <a:pt x="1797" y="598"/>
                    <a:pt x="1797" y="621"/>
                    <a:pt x="1800" y="646"/>
                  </a:cubicBezTo>
                  <a:cubicBezTo>
                    <a:pt x="1806" y="691"/>
                    <a:pt x="1811" y="734"/>
                    <a:pt x="1820" y="779"/>
                  </a:cubicBezTo>
                  <a:cubicBezTo>
                    <a:pt x="1828" y="821"/>
                    <a:pt x="1840" y="863"/>
                    <a:pt x="1857" y="906"/>
                  </a:cubicBezTo>
                  <a:cubicBezTo>
                    <a:pt x="1859" y="914"/>
                    <a:pt x="1865" y="925"/>
                    <a:pt x="1871" y="937"/>
                  </a:cubicBezTo>
                  <a:cubicBezTo>
                    <a:pt x="1876" y="948"/>
                    <a:pt x="1885" y="959"/>
                    <a:pt x="1896" y="968"/>
                  </a:cubicBezTo>
                  <a:cubicBezTo>
                    <a:pt x="1904" y="976"/>
                    <a:pt x="1916" y="985"/>
                    <a:pt x="1930" y="990"/>
                  </a:cubicBezTo>
                  <a:cubicBezTo>
                    <a:pt x="1944" y="996"/>
                    <a:pt x="1958" y="999"/>
                    <a:pt x="1972" y="996"/>
                  </a:cubicBezTo>
                  <a:lnTo>
                    <a:pt x="1981" y="996"/>
                  </a:lnTo>
                  <a:close/>
                  <a:moveTo>
                    <a:pt x="1718" y="993"/>
                  </a:moveTo>
                  <a:lnTo>
                    <a:pt x="1715" y="959"/>
                  </a:lnTo>
                  <a:cubicBezTo>
                    <a:pt x="1713" y="931"/>
                    <a:pt x="1710" y="903"/>
                    <a:pt x="1707" y="878"/>
                  </a:cubicBezTo>
                  <a:cubicBezTo>
                    <a:pt x="1704" y="849"/>
                    <a:pt x="1701" y="821"/>
                    <a:pt x="1698" y="790"/>
                  </a:cubicBezTo>
                  <a:lnTo>
                    <a:pt x="1693" y="739"/>
                  </a:lnTo>
                  <a:lnTo>
                    <a:pt x="1693" y="731"/>
                  </a:lnTo>
                  <a:lnTo>
                    <a:pt x="1693" y="722"/>
                  </a:lnTo>
                  <a:lnTo>
                    <a:pt x="1693" y="711"/>
                  </a:lnTo>
                  <a:lnTo>
                    <a:pt x="1693" y="703"/>
                  </a:lnTo>
                  <a:lnTo>
                    <a:pt x="1693" y="694"/>
                  </a:lnTo>
                  <a:lnTo>
                    <a:pt x="1693" y="686"/>
                  </a:lnTo>
                  <a:lnTo>
                    <a:pt x="1693" y="680"/>
                  </a:lnTo>
                  <a:lnTo>
                    <a:pt x="1693" y="672"/>
                  </a:lnTo>
                  <a:lnTo>
                    <a:pt x="1690" y="638"/>
                  </a:lnTo>
                  <a:cubicBezTo>
                    <a:pt x="1690" y="626"/>
                    <a:pt x="1687" y="615"/>
                    <a:pt x="1687" y="604"/>
                  </a:cubicBezTo>
                  <a:cubicBezTo>
                    <a:pt x="1687" y="593"/>
                    <a:pt x="1684" y="581"/>
                    <a:pt x="1684" y="570"/>
                  </a:cubicBezTo>
                  <a:cubicBezTo>
                    <a:pt x="1682" y="547"/>
                    <a:pt x="1682" y="525"/>
                    <a:pt x="1679" y="505"/>
                  </a:cubicBezTo>
                  <a:cubicBezTo>
                    <a:pt x="1679" y="485"/>
                    <a:pt x="1676" y="466"/>
                    <a:pt x="1676" y="443"/>
                  </a:cubicBezTo>
                  <a:lnTo>
                    <a:pt x="1676" y="432"/>
                  </a:lnTo>
                  <a:lnTo>
                    <a:pt x="1676" y="420"/>
                  </a:lnTo>
                  <a:cubicBezTo>
                    <a:pt x="1676" y="406"/>
                    <a:pt x="1676" y="389"/>
                    <a:pt x="1673" y="375"/>
                  </a:cubicBezTo>
                  <a:cubicBezTo>
                    <a:pt x="1673" y="358"/>
                    <a:pt x="1670" y="341"/>
                    <a:pt x="1670" y="325"/>
                  </a:cubicBezTo>
                  <a:cubicBezTo>
                    <a:pt x="1670" y="316"/>
                    <a:pt x="1667" y="310"/>
                    <a:pt x="1662" y="308"/>
                  </a:cubicBezTo>
                  <a:cubicBezTo>
                    <a:pt x="1656" y="305"/>
                    <a:pt x="1651" y="302"/>
                    <a:pt x="1642" y="302"/>
                  </a:cubicBezTo>
                  <a:cubicBezTo>
                    <a:pt x="1636" y="302"/>
                    <a:pt x="1631" y="305"/>
                    <a:pt x="1625" y="310"/>
                  </a:cubicBezTo>
                  <a:cubicBezTo>
                    <a:pt x="1619" y="316"/>
                    <a:pt x="1619" y="322"/>
                    <a:pt x="1619" y="330"/>
                  </a:cubicBezTo>
                  <a:cubicBezTo>
                    <a:pt x="1622" y="353"/>
                    <a:pt x="1622" y="372"/>
                    <a:pt x="1625" y="392"/>
                  </a:cubicBezTo>
                  <a:cubicBezTo>
                    <a:pt x="1625" y="412"/>
                    <a:pt x="1628" y="429"/>
                    <a:pt x="1628" y="449"/>
                  </a:cubicBezTo>
                  <a:lnTo>
                    <a:pt x="1628" y="446"/>
                  </a:lnTo>
                  <a:cubicBezTo>
                    <a:pt x="1628" y="466"/>
                    <a:pt x="1628" y="485"/>
                    <a:pt x="1631" y="508"/>
                  </a:cubicBezTo>
                  <a:cubicBezTo>
                    <a:pt x="1631" y="528"/>
                    <a:pt x="1634" y="553"/>
                    <a:pt x="1636" y="578"/>
                  </a:cubicBezTo>
                  <a:cubicBezTo>
                    <a:pt x="1639" y="595"/>
                    <a:pt x="1639" y="612"/>
                    <a:pt x="1642" y="629"/>
                  </a:cubicBezTo>
                  <a:cubicBezTo>
                    <a:pt x="1645" y="646"/>
                    <a:pt x="1645" y="663"/>
                    <a:pt x="1645" y="677"/>
                  </a:cubicBezTo>
                  <a:lnTo>
                    <a:pt x="1645" y="686"/>
                  </a:lnTo>
                  <a:lnTo>
                    <a:pt x="1645" y="694"/>
                  </a:lnTo>
                  <a:lnTo>
                    <a:pt x="1645" y="705"/>
                  </a:lnTo>
                  <a:lnTo>
                    <a:pt x="1645" y="711"/>
                  </a:lnTo>
                  <a:lnTo>
                    <a:pt x="1645" y="717"/>
                  </a:lnTo>
                  <a:lnTo>
                    <a:pt x="1651" y="767"/>
                  </a:lnTo>
                  <a:cubicBezTo>
                    <a:pt x="1651" y="773"/>
                    <a:pt x="1651" y="779"/>
                    <a:pt x="1653" y="784"/>
                  </a:cubicBezTo>
                  <a:lnTo>
                    <a:pt x="1653" y="801"/>
                  </a:lnTo>
                  <a:lnTo>
                    <a:pt x="1651" y="793"/>
                  </a:lnTo>
                  <a:cubicBezTo>
                    <a:pt x="1648" y="787"/>
                    <a:pt x="1645" y="779"/>
                    <a:pt x="1642" y="773"/>
                  </a:cubicBezTo>
                  <a:cubicBezTo>
                    <a:pt x="1639" y="767"/>
                    <a:pt x="1636" y="759"/>
                    <a:pt x="1634" y="751"/>
                  </a:cubicBezTo>
                  <a:lnTo>
                    <a:pt x="1622" y="722"/>
                  </a:lnTo>
                  <a:lnTo>
                    <a:pt x="1611" y="697"/>
                  </a:lnTo>
                  <a:lnTo>
                    <a:pt x="1600" y="666"/>
                  </a:lnTo>
                  <a:lnTo>
                    <a:pt x="1591" y="641"/>
                  </a:lnTo>
                  <a:lnTo>
                    <a:pt x="1574" y="604"/>
                  </a:lnTo>
                  <a:cubicBezTo>
                    <a:pt x="1572" y="598"/>
                    <a:pt x="1569" y="595"/>
                    <a:pt x="1566" y="590"/>
                  </a:cubicBezTo>
                  <a:cubicBezTo>
                    <a:pt x="1563" y="584"/>
                    <a:pt x="1563" y="581"/>
                    <a:pt x="1560" y="578"/>
                  </a:cubicBezTo>
                  <a:cubicBezTo>
                    <a:pt x="1560" y="573"/>
                    <a:pt x="1557" y="570"/>
                    <a:pt x="1557" y="564"/>
                  </a:cubicBezTo>
                  <a:cubicBezTo>
                    <a:pt x="1557" y="562"/>
                    <a:pt x="1555" y="556"/>
                    <a:pt x="1555" y="553"/>
                  </a:cubicBezTo>
                  <a:cubicBezTo>
                    <a:pt x="1555" y="547"/>
                    <a:pt x="1552" y="542"/>
                    <a:pt x="1552" y="536"/>
                  </a:cubicBezTo>
                  <a:cubicBezTo>
                    <a:pt x="1549" y="530"/>
                    <a:pt x="1549" y="528"/>
                    <a:pt x="1546" y="525"/>
                  </a:cubicBezTo>
                  <a:lnTo>
                    <a:pt x="1538" y="499"/>
                  </a:lnTo>
                  <a:lnTo>
                    <a:pt x="1526" y="460"/>
                  </a:lnTo>
                  <a:cubicBezTo>
                    <a:pt x="1524" y="446"/>
                    <a:pt x="1521" y="435"/>
                    <a:pt x="1518" y="420"/>
                  </a:cubicBezTo>
                  <a:cubicBezTo>
                    <a:pt x="1515" y="409"/>
                    <a:pt x="1512" y="398"/>
                    <a:pt x="1509" y="392"/>
                  </a:cubicBezTo>
                  <a:lnTo>
                    <a:pt x="1504" y="372"/>
                  </a:lnTo>
                  <a:cubicBezTo>
                    <a:pt x="1501" y="364"/>
                    <a:pt x="1498" y="358"/>
                    <a:pt x="1495" y="353"/>
                  </a:cubicBezTo>
                  <a:cubicBezTo>
                    <a:pt x="1492" y="350"/>
                    <a:pt x="1490" y="344"/>
                    <a:pt x="1484" y="336"/>
                  </a:cubicBezTo>
                  <a:lnTo>
                    <a:pt x="1461" y="316"/>
                  </a:lnTo>
                  <a:cubicBezTo>
                    <a:pt x="1459" y="313"/>
                    <a:pt x="1455" y="313"/>
                    <a:pt x="1450" y="313"/>
                  </a:cubicBezTo>
                  <a:cubicBezTo>
                    <a:pt x="1444" y="313"/>
                    <a:pt x="1439" y="313"/>
                    <a:pt x="1436" y="316"/>
                  </a:cubicBezTo>
                  <a:cubicBezTo>
                    <a:pt x="1430" y="319"/>
                    <a:pt x="1425" y="322"/>
                    <a:pt x="1425" y="327"/>
                  </a:cubicBezTo>
                  <a:cubicBezTo>
                    <a:pt x="1422" y="333"/>
                    <a:pt x="1422" y="339"/>
                    <a:pt x="1422" y="344"/>
                  </a:cubicBezTo>
                  <a:cubicBezTo>
                    <a:pt x="1428" y="389"/>
                    <a:pt x="1430" y="432"/>
                    <a:pt x="1436" y="477"/>
                  </a:cubicBezTo>
                  <a:cubicBezTo>
                    <a:pt x="1442" y="522"/>
                    <a:pt x="1445" y="570"/>
                    <a:pt x="1450" y="624"/>
                  </a:cubicBezTo>
                  <a:cubicBezTo>
                    <a:pt x="1450" y="629"/>
                    <a:pt x="1450" y="638"/>
                    <a:pt x="1453" y="643"/>
                  </a:cubicBezTo>
                  <a:lnTo>
                    <a:pt x="1453" y="660"/>
                  </a:lnTo>
                  <a:cubicBezTo>
                    <a:pt x="1456" y="674"/>
                    <a:pt x="1456" y="688"/>
                    <a:pt x="1456" y="700"/>
                  </a:cubicBezTo>
                  <a:cubicBezTo>
                    <a:pt x="1456" y="714"/>
                    <a:pt x="1459" y="728"/>
                    <a:pt x="1459" y="745"/>
                  </a:cubicBezTo>
                  <a:lnTo>
                    <a:pt x="1459" y="759"/>
                  </a:lnTo>
                  <a:cubicBezTo>
                    <a:pt x="1459" y="765"/>
                    <a:pt x="1459" y="770"/>
                    <a:pt x="1461" y="773"/>
                  </a:cubicBezTo>
                  <a:cubicBezTo>
                    <a:pt x="1461" y="790"/>
                    <a:pt x="1461" y="810"/>
                    <a:pt x="1464" y="830"/>
                  </a:cubicBezTo>
                  <a:cubicBezTo>
                    <a:pt x="1464" y="849"/>
                    <a:pt x="1467" y="869"/>
                    <a:pt x="1470" y="886"/>
                  </a:cubicBezTo>
                  <a:cubicBezTo>
                    <a:pt x="1470" y="892"/>
                    <a:pt x="1473" y="894"/>
                    <a:pt x="1473" y="897"/>
                  </a:cubicBezTo>
                  <a:lnTo>
                    <a:pt x="1473" y="909"/>
                  </a:lnTo>
                  <a:cubicBezTo>
                    <a:pt x="1476" y="925"/>
                    <a:pt x="1475" y="942"/>
                    <a:pt x="1478" y="959"/>
                  </a:cubicBezTo>
                  <a:cubicBezTo>
                    <a:pt x="1480" y="976"/>
                    <a:pt x="1487" y="990"/>
                    <a:pt x="1492" y="1007"/>
                  </a:cubicBezTo>
                  <a:cubicBezTo>
                    <a:pt x="1495" y="1013"/>
                    <a:pt x="1501" y="1018"/>
                    <a:pt x="1507" y="1021"/>
                  </a:cubicBezTo>
                  <a:cubicBezTo>
                    <a:pt x="1512" y="1023"/>
                    <a:pt x="1518" y="1024"/>
                    <a:pt x="1526" y="1021"/>
                  </a:cubicBezTo>
                  <a:cubicBezTo>
                    <a:pt x="1532" y="1019"/>
                    <a:pt x="1538" y="1013"/>
                    <a:pt x="1540" y="1004"/>
                  </a:cubicBezTo>
                  <a:cubicBezTo>
                    <a:pt x="1543" y="996"/>
                    <a:pt x="1543" y="990"/>
                    <a:pt x="1540" y="982"/>
                  </a:cubicBezTo>
                  <a:cubicBezTo>
                    <a:pt x="1535" y="971"/>
                    <a:pt x="1532" y="959"/>
                    <a:pt x="1529" y="945"/>
                  </a:cubicBezTo>
                  <a:cubicBezTo>
                    <a:pt x="1526" y="931"/>
                    <a:pt x="1526" y="917"/>
                    <a:pt x="1524" y="903"/>
                  </a:cubicBezTo>
                  <a:lnTo>
                    <a:pt x="1521" y="875"/>
                  </a:lnTo>
                  <a:cubicBezTo>
                    <a:pt x="1515" y="838"/>
                    <a:pt x="1512" y="801"/>
                    <a:pt x="1512" y="765"/>
                  </a:cubicBezTo>
                  <a:lnTo>
                    <a:pt x="1507" y="753"/>
                  </a:lnTo>
                  <a:lnTo>
                    <a:pt x="1507" y="745"/>
                  </a:lnTo>
                  <a:lnTo>
                    <a:pt x="1507" y="736"/>
                  </a:lnTo>
                  <a:lnTo>
                    <a:pt x="1501" y="652"/>
                  </a:lnTo>
                  <a:lnTo>
                    <a:pt x="1498" y="612"/>
                  </a:lnTo>
                  <a:lnTo>
                    <a:pt x="1490" y="542"/>
                  </a:lnTo>
                  <a:lnTo>
                    <a:pt x="1498" y="564"/>
                  </a:lnTo>
                  <a:lnTo>
                    <a:pt x="1507" y="593"/>
                  </a:lnTo>
                  <a:lnTo>
                    <a:pt x="1518" y="615"/>
                  </a:lnTo>
                  <a:lnTo>
                    <a:pt x="1518" y="612"/>
                  </a:lnTo>
                  <a:lnTo>
                    <a:pt x="1521" y="624"/>
                  </a:lnTo>
                  <a:cubicBezTo>
                    <a:pt x="1526" y="632"/>
                    <a:pt x="1532" y="643"/>
                    <a:pt x="1535" y="652"/>
                  </a:cubicBezTo>
                  <a:cubicBezTo>
                    <a:pt x="1538" y="660"/>
                    <a:pt x="1540" y="672"/>
                    <a:pt x="1546" y="680"/>
                  </a:cubicBezTo>
                  <a:lnTo>
                    <a:pt x="1557" y="711"/>
                  </a:lnTo>
                  <a:lnTo>
                    <a:pt x="1557" y="714"/>
                  </a:lnTo>
                  <a:lnTo>
                    <a:pt x="1557" y="717"/>
                  </a:lnTo>
                  <a:lnTo>
                    <a:pt x="1569" y="739"/>
                  </a:lnTo>
                  <a:lnTo>
                    <a:pt x="1580" y="767"/>
                  </a:lnTo>
                  <a:lnTo>
                    <a:pt x="1603" y="830"/>
                  </a:lnTo>
                  <a:lnTo>
                    <a:pt x="1619" y="872"/>
                  </a:lnTo>
                  <a:lnTo>
                    <a:pt x="1619" y="869"/>
                  </a:lnTo>
                  <a:lnTo>
                    <a:pt x="1648" y="948"/>
                  </a:lnTo>
                  <a:lnTo>
                    <a:pt x="1667" y="1002"/>
                  </a:lnTo>
                  <a:cubicBezTo>
                    <a:pt x="1670" y="1019"/>
                    <a:pt x="1679" y="1024"/>
                    <a:pt x="1696" y="1024"/>
                  </a:cubicBezTo>
                  <a:cubicBezTo>
                    <a:pt x="1701" y="1021"/>
                    <a:pt x="1707" y="1019"/>
                    <a:pt x="1713" y="1013"/>
                  </a:cubicBezTo>
                  <a:cubicBezTo>
                    <a:pt x="1718" y="1007"/>
                    <a:pt x="1718" y="1002"/>
                    <a:pt x="1718" y="993"/>
                  </a:cubicBezTo>
                  <a:close/>
                  <a:moveTo>
                    <a:pt x="1357" y="962"/>
                  </a:moveTo>
                  <a:cubicBezTo>
                    <a:pt x="1357" y="948"/>
                    <a:pt x="1354" y="936"/>
                    <a:pt x="1354" y="925"/>
                  </a:cubicBezTo>
                  <a:cubicBezTo>
                    <a:pt x="1354" y="913"/>
                    <a:pt x="1351" y="900"/>
                    <a:pt x="1351" y="889"/>
                  </a:cubicBezTo>
                  <a:lnTo>
                    <a:pt x="1346" y="844"/>
                  </a:lnTo>
                  <a:cubicBezTo>
                    <a:pt x="1343" y="821"/>
                    <a:pt x="1340" y="799"/>
                    <a:pt x="1340" y="776"/>
                  </a:cubicBezTo>
                  <a:cubicBezTo>
                    <a:pt x="1337" y="753"/>
                    <a:pt x="1334" y="731"/>
                    <a:pt x="1334" y="705"/>
                  </a:cubicBezTo>
                  <a:lnTo>
                    <a:pt x="1326" y="638"/>
                  </a:lnTo>
                  <a:lnTo>
                    <a:pt x="1318" y="570"/>
                  </a:lnTo>
                  <a:cubicBezTo>
                    <a:pt x="1315" y="564"/>
                    <a:pt x="1315" y="555"/>
                    <a:pt x="1315" y="550"/>
                  </a:cubicBezTo>
                  <a:cubicBezTo>
                    <a:pt x="1315" y="544"/>
                    <a:pt x="1315" y="536"/>
                    <a:pt x="1312" y="530"/>
                  </a:cubicBezTo>
                  <a:cubicBezTo>
                    <a:pt x="1312" y="525"/>
                    <a:pt x="1312" y="519"/>
                    <a:pt x="1309" y="511"/>
                  </a:cubicBezTo>
                  <a:lnTo>
                    <a:pt x="1309" y="491"/>
                  </a:lnTo>
                  <a:lnTo>
                    <a:pt x="1306" y="468"/>
                  </a:lnTo>
                  <a:cubicBezTo>
                    <a:pt x="1303" y="454"/>
                    <a:pt x="1303" y="440"/>
                    <a:pt x="1301" y="423"/>
                  </a:cubicBezTo>
                  <a:cubicBezTo>
                    <a:pt x="1298" y="409"/>
                    <a:pt x="1295" y="392"/>
                    <a:pt x="1292" y="378"/>
                  </a:cubicBezTo>
                  <a:lnTo>
                    <a:pt x="1289" y="367"/>
                  </a:lnTo>
                  <a:lnTo>
                    <a:pt x="1289" y="364"/>
                  </a:lnTo>
                  <a:lnTo>
                    <a:pt x="1289" y="361"/>
                  </a:lnTo>
                  <a:lnTo>
                    <a:pt x="1289" y="356"/>
                  </a:lnTo>
                  <a:cubicBezTo>
                    <a:pt x="1287" y="350"/>
                    <a:pt x="1284" y="341"/>
                    <a:pt x="1278" y="339"/>
                  </a:cubicBezTo>
                  <a:cubicBezTo>
                    <a:pt x="1272" y="333"/>
                    <a:pt x="1267" y="333"/>
                    <a:pt x="1258" y="336"/>
                  </a:cubicBezTo>
                  <a:lnTo>
                    <a:pt x="1261" y="336"/>
                  </a:lnTo>
                  <a:cubicBezTo>
                    <a:pt x="1253" y="336"/>
                    <a:pt x="1246" y="341"/>
                    <a:pt x="1241" y="347"/>
                  </a:cubicBezTo>
                  <a:cubicBezTo>
                    <a:pt x="1235" y="353"/>
                    <a:pt x="1236" y="361"/>
                    <a:pt x="1239" y="367"/>
                  </a:cubicBezTo>
                  <a:lnTo>
                    <a:pt x="1239" y="370"/>
                  </a:lnTo>
                  <a:lnTo>
                    <a:pt x="1239" y="372"/>
                  </a:lnTo>
                  <a:lnTo>
                    <a:pt x="1239" y="384"/>
                  </a:lnTo>
                  <a:cubicBezTo>
                    <a:pt x="1239" y="387"/>
                    <a:pt x="1241" y="389"/>
                    <a:pt x="1241" y="392"/>
                  </a:cubicBezTo>
                  <a:cubicBezTo>
                    <a:pt x="1244" y="404"/>
                    <a:pt x="1247" y="415"/>
                    <a:pt x="1247" y="426"/>
                  </a:cubicBezTo>
                  <a:cubicBezTo>
                    <a:pt x="1250" y="437"/>
                    <a:pt x="1250" y="449"/>
                    <a:pt x="1253" y="460"/>
                  </a:cubicBezTo>
                  <a:lnTo>
                    <a:pt x="1253" y="480"/>
                  </a:lnTo>
                  <a:lnTo>
                    <a:pt x="1253" y="499"/>
                  </a:lnTo>
                  <a:lnTo>
                    <a:pt x="1261" y="578"/>
                  </a:lnTo>
                  <a:cubicBezTo>
                    <a:pt x="1267" y="609"/>
                    <a:pt x="1270" y="638"/>
                    <a:pt x="1272" y="666"/>
                  </a:cubicBezTo>
                  <a:cubicBezTo>
                    <a:pt x="1275" y="694"/>
                    <a:pt x="1281" y="725"/>
                    <a:pt x="1284" y="753"/>
                  </a:cubicBezTo>
                  <a:cubicBezTo>
                    <a:pt x="1284" y="762"/>
                    <a:pt x="1287" y="773"/>
                    <a:pt x="1287" y="787"/>
                  </a:cubicBezTo>
                  <a:cubicBezTo>
                    <a:pt x="1287" y="799"/>
                    <a:pt x="1289" y="813"/>
                    <a:pt x="1289" y="827"/>
                  </a:cubicBezTo>
                  <a:cubicBezTo>
                    <a:pt x="1289" y="841"/>
                    <a:pt x="1292" y="852"/>
                    <a:pt x="1292" y="866"/>
                  </a:cubicBezTo>
                  <a:cubicBezTo>
                    <a:pt x="1292" y="878"/>
                    <a:pt x="1295" y="889"/>
                    <a:pt x="1295" y="897"/>
                  </a:cubicBezTo>
                  <a:cubicBezTo>
                    <a:pt x="1298" y="923"/>
                    <a:pt x="1301" y="948"/>
                    <a:pt x="1301" y="973"/>
                  </a:cubicBezTo>
                  <a:lnTo>
                    <a:pt x="1309" y="1050"/>
                  </a:lnTo>
                  <a:cubicBezTo>
                    <a:pt x="1309" y="1058"/>
                    <a:pt x="1312" y="1064"/>
                    <a:pt x="1318" y="1067"/>
                  </a:cubicBezTo>
                  <a:cubicBezTo>
                    <a:pt x="1323" y="1069"/>
                    <a:pt x="1329" y="1072"/>
                    <a:pt x="1337" y="1072"/>
                  </a:cubicBezTo>
                  <a:cubicBezTo>
                    <a:pt x="1357" y="1064"/>
                    <a:pt x="1366" y="1052"/>
                    <a:pt x="1366" y="1036"/>
                  </a:cubicBezTo>
                  <a:lnTo>
                    <a:pt x="1357" y="962"/>
                  </a:lnTo>
                  <a:close/>
                  <a:moveTo>
                    <a:pt x="979" y="398"/>
                  </a:moveTo>
                  <a:cubicBezTo>
                    <a:pt x="993" y="398"/>
                    <a:pt x="1004" y="401"/>
                    <a:pt x="1016" y="404"/>
                  </a:cubicBezTo>
                  <a:cubicBezTo>
                    <a:pt x="1027" y="406"/>
                    <a:pt x="1035" y="412"/>
                    <a:pt x="1044" y="423"/>
                  </a:cubicBezTo>
                  <a:cubicBezTo>
                    <a:pt x="1061" y="440"/>
                    <a:pt x="1072" y="466"/>
                    <a:pt x="1083" y="499"/>
                  </a:cubicBezTo>
                  <a:cubicBezTo>
                    <a:pt x="1095" y="530"/>
                    <a:pt x="1103" y="570"/>
                    <a:pt x="1109" y="612"/>
                  </a:cubicBezTo>
                  <a:cubicBezTo>
                    <a:pt x="1109" y="624"/>
                    <a:pt x="1112" y="635"/>
                    <a:pt x="1112" y="643"/>
                  </a:cubicBezTo>
                  <a:cubicBezTo>
                    <a:pt x="1112" y="652"/>
                    <a:pt x="1112" y="660"/>
                    <a:pt x="1109" y="666"/>
                  </a:cubicBezTo>
                  <a:cubicBezTo>
                    <a:pt x="1106" y="672"/>
                    <a:pt x="1103" y="680"/>
                    <a:pt x="1100" y="686"/>
                  </a:cubicBezTo>
                  <a:cubicBezTo>
                    <a:pt x="1095" y="691"/>
                    <a:pt x="1089" y="700"/>
                    <a:pt x="1083" y="705"/>
                  </a:cubicBezTo>
                  <a:cubicBezTo>
                    <a:pt x="1078" y="711"/>
                    <a:pt x="1072" y="717"/>
                    <a:pt x="1064" y="720"/>
                  </a:cubicBezTo>
                  <a:lnTo>
                    <a:pt x="1038" y="728"/>
                  </a:lnTo>
                  <a:lnTo>
                    <a:pt x="1030" y="691"/>
                  </a:lnTo>
                  <a:cubicBezTo>
                    <a:pt x="1024" y="672"/>
                    <a:pt x="1018" y="649"/>
                    <a:pt x="1016" y="626"/>
                  </a:cubicBezTo>
                  <a:cubicBezTo>
                    <a:pt x="1010" y="604"/>
                    <a:pt x="1007" y="581"/>
                    <a:pt x="1004" y="562"/>
                  </a:cubicBezTo>
                  <a:lnTo>
                    <a:pt x="1004" y="556"/>
                  </a:lnTo>
                  <a:lnTo>
                    <a:pt x="1004" y="550"/>
                  </a:lnTo>
                  <a:lnTo>
                    <a:pt x="1004" y="539"/>
                  </a:lnTo>
                  <a:cubicBezTo>
                    <a:pt x="1004" y="536"/>
                    <a:pt x="1002" y="530"/>
                    <a:pt x="1002" y="528"/>
                  </a:cubicBezTo>
                  <a:cubicBezTo>
                    <a:pt x="1002" y="525"/>
                    <a:pt x="1002" y="525"/>
                    <a:pt x="999" y="522"/>
                  </a:cubicBezTo>
                  <a:lnTo>
                    <a:pt x="990" y="474"/>
                  </a:lnTo>
                  <a:lnTo>
                    <a:pt x="979" y="398"/>
                  </a:lnTo>
                  <a:close/>
                  <a:moveTo>
                    <a:pt x="1095" y="1050"/>
                  </a:moveTo>
                  <a:cubicBezTo>
                    <a:pt x="1095" y="1041"/>
                    <a:pt x="1092" y="1035"/>
                    <a:pt x="1092" y="1027"/>
                  </a:cubicBezTo>
                  <a:cubicBezTo>
                    <a:pt x="1092" y="1018"/>
                    <a:pt x="1089" y="1013"/>
                    <a:pt x="1089" y="1004"/>
                  </a:cubicBezTo>
                  <a:cubicBezTo>
                    <a:pt x="1089" y="1002"/>
                    <a:pt x="1089" y="999"/>
                    <a:pt x="1086" y="996"/>
                  </a:cubicBezTo>
                  <a:cubicBezTo>
                    <a:pt x="1086" y="993"/>
                    <a:pt x="1086" y="990"/>
                    <a:pt x="1083" y="988"/>
                  </a:cubicBezTo>
                  <a:lnTo>
                    <a:pt x="1072" y="928"/>
                  </a:lnTo>
                  <a:lnTo>
                    <a:pt x="1069" y="897"/>
                  </a:lnTo>
                  <a:lnTo>
                    <a:pt x="1058" y="821"/>
                  </a:lnTo>
                  <a:lnTo>
                    <a:pt x="1052" y="776"/>
                  </a:lnTo>
                  <a:cubicBezTo>
                    <a:pt x="1066" y="773"/>
                    <a:pt x="1078" y="767"/>
                    <a:pt x="1089" y="765"/>
                  </a:cubicBezTo>
                  <a:cubicBezTo>
                    <a:pt x="1100" y="759"/>
                    <a:pt x="1112" y="753"/>
                    <a:pt x="1117" y="748"/>
                  </a:cubicBezTo>
                  <a:cubicBezTo>
                    <a:pt x="1128" y="736"/>
                    <a:pt x="1140" y="722"/>
                    <a:pt x="1145" y="714"/>
                  </a:cubicBezTo>
                  <a:cubicBezTo>
                    <a:pt x="1151" y="703"/>
                    <a:pt x="1157" y="691"/>
                    <a:pt x="1160" y="680"/>
                  </a:cubicBezTo>
                  <a:cubicBezTo>
                    <a:pt x="1162" y="669"/>
                    <a:pt x="1165" y="657"/>
                    <a:pt x="1162" y="643"/>
                  </a:cubicBezTo>
                  <a:cubicBezTo>
                    <a:pt x="1162" y="632"/>
                    <a:pt x="1160" y="618"/>
                    <a:pt x="1160" y="601"/>
                  </a:cubicBezTo>
                  <a:cubicBezTo>
                    <a:pt x="1151" y="553"/>
                    <a:pt x="1142" y="511"/>
                    <a:pt x="1128" y="474"/>
                  </a:cubicBezTo>
                  <a:cubicBezTo>
                    <a:pt x="1113" y="437"/>
                    <a:pt x="1100" y="409"/>
                    <a:pt x="1081" y="387"/>
                  </a:cubicBezTo>
                  <a:cubicBezTo>
                    <a:pt x="1072" y="375"/>
                    <a:pt x="1061" y="370"/>
                    <a:pt x="1049" y="361"/>
                  </a:cubicBezTo>
                  <a:cubicBezTo>
                    <a:pt x="1038" y="356"/>
                    <a:pt x="1027" y="350"/>
                    <a:pt x="1013" y="347"/>
                  </a:cubicBezTo>
                  <a:cubicBezTo>
                    <a:pt x="1004" y="344"/>
                    <a:pt x="993" y="344"/>
                    <a:pt x="979" y="344"/>
                  </a:cubicBezTo>
                  <a:cubicBezTo>
                    <a:pt x="965" y="344"/>
                    <a:pt x="954" y="344"/>
                    <a:pt x="942" y="347"/>
                  </a:cubicBezTo>
                  <a:cubicBezTo>
                    <a:pt x="937" y="350"/>
                    <a:pt x="931" y="353"/>
                    <a:pt x="925" y="358"/>
                  </a:cubicBezTo>
                  <a:cubicBezTo>
                    <a:pt x="923" y="364"/>
                    <a:pt x="920" y="370"/>
                    <a:pt x="920" y="378"/>
                  </a:cubicBezTo>
                  <a:lnTo>
                    <a:pt x="934" y="477"/>
                  </a:lnTo>
                  <a:lnTo>
                    <a:pt x="942" y="525"/>
                  </a:lnTo>
                  <a:lnTo>
                    <a:pt x="942" y="530"/>
                  </a:lnTo>
                  <a:lnTo>
                    <a:pt x="942" y="536"/>
                  </a:lnTo>
                  <a:lnTo>
                    <a:pt x="942" y="547"/>
                  </a:lnTo>
                  <a:lnTo>
                    <a:pt x="942" y="556"/>
                  </a:lnTo>
                  <a:lnTo>
                    <a:pt x="942" y="562"/>
                  </a:lnTo>
                  <a:cubicBezTo>
                    <a:pt x="942" y="564"/>
                    <a:pt x="942" y="567"/>
                    <a:pt x="945" y="567"/>
                  </a:cubicBezTo>
                  <a:cubicBezTo>
                    <a:pt x="948" y="590"/>
                    <a:pt x="954" y="612"/>
                    <a:pt x="956" y="635"/>
                  </a:cubicBezTo>
                  <a:cubicBezTo>
                    <a:pt x="962" y="657"/>
                    <a:pt x="965" y="680"/>
                    <a:pt x="970" y="700"/>
                  </a:cubicBezTo>
                  <a:lnTo>
                    <a:pt x="979" y="739"/>
                  </a:lnTo>
                  <a:cubicBezTo>
                    <a:pt x="970" y="748"/>
                    <a:pt x="968" y="756"/>
                    <a:pt x="973" y="767"/>
                  </a:cubicBezTo>
                  <a:cubicBezTo>
                    <a:pt x="973" y="770"/>
                    <a:pt x="976" y="773"/>
                    <a:pt x="979" y="776"/>
                  </a:cubicBezTo>
                  <a:cubicBezTo>
                    <a:pt x="982" y="779"/>
                    <a:pt x="985" y="782"/>
                    <a:pt x="990" y="782"/>
                  </a:cubicBezTo>
                  <a:cubicBezTo>
                    <a:pt x="993" y="790"/>
                    <a:pt x="993" y="799"/>
                    <a:pt x="996" y="804"/>
                  </a:cubicBezTo>
                  <a:cubicBezTo>
                    <a:pt x="996" y="810"/>
                    <a:pt x="999" y="815"/>
                    <a:pt x="999" y="824"/>
                  </a:cubicBezTo>
                  <a:cubicBezTo>
                    <a:pt x="1002" y="838"/>
                    <a:pt x="1002" y="852"/>
                    <a:pt x="1004" y="863"/>
                  </a:cubicBezTo>
                  <a:cubicBezTo>
                    <a:pt x="1007" y="878"/>
                    <a:pt x="1007" y="889"/>
                    <a:pt x="1010" y="900"/>
                  </a:cubicBezTo>
                  <a:cubicBezTo>
                    <a:pt x="1013" y="906"/>
                    <a:pt x="1013" y="908"/>
                    <a:pt x="1013" y="914"/>
                  </a:cubicBezTo>
                  <a:cubicBezTo>
                    <a:pt x="1013" y="919"/>
                    <a:pt x="1013" y="923"/>
                    <a:pt x="1016" y="928"/>
                  </a:cubicBezTo>
                  <a:cubicBezTo>
                    <a:pt x="1016" y="937"/>
                    <a:pt x="1018" y="942"/>
                    <a:pt x="1018" y="951"/>
                  </a:cubicBezTo>
                  <a:cubicBezTo>
                    <a:pt x="1018" y="959"/>
                    <a:pt x="1021" y="965"/>
                    <a:pt x="1021" y="973"/>
                  </a:cubicBezTo>
                  <a:cubicBezTo>
                    <a:pt x="1021" y="976"/>
                    <a:pt x="1021" y="979"/>
                    <a:pt x="1024" y="982"/>
                  </a:cubicBezTo>
                  <a:cubicBezTo>
                    <a:pt x="1024" y="985"/>
                    <a:pt x="1027" y="988"/>
                    <a:pt x="1027" y="990"/>
                  </a:cubicBezTo>
                  <a:lnTo>
                    <a:pt x="1035" y="1050"/>
                  </a:lnTo>
                  <a:cubicBezTo>
                    <a:pt x="1038" y="1058"/>
                    <a:pt x="1041" y="1064"/>
                    <a:pt x="1047" y="1067"/>
                  </a:cubicBezTo>
                  <a:cubicBezTo>
                    <a:pt x="1052" y="1072"/>
                    <a:pt x="1058" y="1072"/>
                    <a:pt x="1064" y="1072"/>
                  </a:cubicBezTo>
                  <a:cubicBezTo>
                    <a:pt x="1081" y="1078"/>
                    <a:pt x="1086" y="1075"/>
                    <a:pt x="1089" y="1069"/>
                  </a:cubicBezTo>
                  <a:cubicBezTo>
                    <a:pt x="1092" y="1064"/>
                    <a:pt x="1095" y="1058"/>
                    <a:pt x="1095" y="1050"/>
                  </a:cubicBezTo>
                  <a:close/>
                  <a:moveTo>
                    <a:pt x="784" y="762"/>
                  </a:moveTo>
                  <a:lnTo>
                    <a:pt x="767" y="765"/>
                  </a:lnTo>
                  <a:cubicBezTo>
                    <a:pt x="759" y="767"/>
                    <a:pt x="753" y="767"/>
                    <a:pt x="748" y="767"/>
                  </a:cubicBezTo>
                  <a:cubicBezTo>
                    <a:pt x="742" y="767"/>
                    <a:pt x="733" y="770"/>
                    <a:pt x="725" y="770"/>
                  </a:cubicBezTo>
                  <a:lnTo>
                    <a:pt x="725" y="765"/>
                  </a:lnTo>
                  <a:lnTo>
                    <a:pt x="725" y="759"/>
                  </a:lnTo>
                  <a:cubicBezTo>
                    <a:pt x="725" y="742"/>
                    <a:pt x="725" y="728"/>
                    <a:pt x="722" y="711"/>
                  </a:cubicBezTo>
                  <a:cubicBezTo>
                    <a:pt x="722" y="694"/>
                    <a:pt x="719" y="680"/>
                    <a:pt x="719" y="663"/>
                  </a:cubicBezTo>
                  <a:cubicBezTo>
                    <a:pt x="719" y="643"/>
                    <a:pt x="717" y="626"/>
                    <a:pt x="717" y="607"/>
                  </a:cubicBezTo>
                  <a:cubicBezTo>
                    <a:pt x="717" y="587"/>
                    <a:pt x="714" y="567"/>
                    <a:pt x="714" y="550"/>
                  </a:cubicBezTo>
                  <a:cubicBezTo>
                    <a:pt x="717" y="562"/>
                    <a:pt x="719" y="570"/>
                    <a:pt x="722" y="578"/>
                  </a:cubicBezTo>
                  <a:cubicBezTo>
                    <a:pt x="725" y="587"/>
                    <a:pt x="728" y="593"/>
                    <a:pt x="731" y="601"/>
                  </a:cubicBezTo>
                  <a:cubicBezTo>
                    <a:pt x="733" y="609"/>
                    <a:pt x="736" y="615"/>
                    <a:pt x="739" y="621"/>
                  </a:cubicBezTo>
                  <a:cubicBezTo>
                    <a:pt x="742" y="629"/>
                    <a:pt x="745" y="638"/>
                    <a:pt x="748" y="649"/>
                  </a:cubicBezTo>
                  <a:lnTo>
                    <a:pt x="784" y="762"/>
                  </a:lnTo>
                  <a:close/>
                  <a:moveTo>
                    <a:pt x="787" y="815"/>
                  </a:moveTo>
                  <a:cubicBezTo>
                    <a:pt x="787" y="815"/>
                    <a:pt x="790" y="815"/>
                    <a:pt x="793" y="813"/>
                  </a:cubicBezTo>
                  <a:cubicBezTo>
                    <a:pt x="796" y="813"/>
                    <a:pt x="798" y="810"/>
                    <a:pt x="801" y="810"/>
                  </a:cubicBezTo>
                  <a:cubicBezTo>
                    <a:pt x="815" y="852"/>
                    <a:pt x="829" y="897"/>
                    <a:pt x="843" y="945"/>
                  </a:cubicBezTo>
                  <a:cubicBezTo>
                    <a:pt x="858" y="993"/>
                    <a:pt x="869" y="1036"/>
                    <a:pt x="883" y="1075"/>
                  </a:cubicBezTo>
                  <a:cubicBezTo>
                    <a:pt x="886" y="1081"/>
                    <a:pt x="889" y="1086"/>
                    <a:pt x="894" y="1089"/>
                  </a:cubicBezTo>
                  <a:cubicBezTo>
                    <a:pt x="900" y="1092"/>
                    <a:pt x="906" y="1095"/>
                    <a:pt x="911" y="1095"/>
                  </a:cubicBezTo>
                  <a:cubicBezTo>
                    <a:pt x="920" y="1092"/>
                    <a:pt x="925" y="1086"/>
                    <a:pt x="931" y="1081"/>
                  </a:cubicBezTo>
                  <a:cubicBezTo>
                    <a:pt x="934" y="1075"/>
                    <a:pt x="937" y="1069"/>
                    <a:pt x="934" y="1061"/>
                  </a:cubicBezTo>
                  <a:cubicBezTo>
                    <a:pt x="920" y="1019"/>
                    <a:pt x="906" y="971"/>
                    <a:pt x="891" y="923"/>
                  </a:cubicBezTo>
                  <a:cubicBezTo>
                    <a:pt x="877" y="872"/>
                    <a:pt x="863" y="824"/>
                    <a:pt x="846" y="776"/>
                  </a:cubicBezTo>
                  <a:lnTo>
                    <a:pt x="843" y="770"/>
                  </a:lnTo>
                  <a:lnTo>
                    <a:pt x="796" y="626"/>
                  </a:lnTo>
                  <a:lnTo>
                    <a:pt x="739" y="451"/>
                  </a:lnTo>
                  <a:lnTo>
                    <a:pt x="719" y="392"/>
                  </a:lnTo>
                  <a:cubicBezTo>
                    <a:pt x="719" y="387"/>
                    <a:pt x="714" y="381"/>
                    <a:pt x="708" y="378"/>
                  </a:cubicBezTo>
                  <a:cubicBezTo>
                    <a:pt x="702" y="375"/>
                    <a:pt x="697" y="372"/>
                    <a:pt x="691" y="375"/>
                  </a:cubicBezTo>
                  <a:cubicBezTo>
                    <a:pt x="677" y="378"/>
                    <a:pt x="669" y="384"/>
                    <a:pt x="666" y="398"/>
                  </a:cubicBezTo>
                  <a:cubicBezTo>
                    <a:pt x="663" y="443"/>
                    <a:pt x="660" y="485"/>
                    <a:pt x="660" y="533"/>
                  </a:cubicBezTo>
                  <a:cubicBezTo>
                    <a:pt x="660" y="578"/>
                    <a:pt x="663" y="624"/>
                    <a:pt x="666" y="666"/>
                  </a:cubicBezTo>
                  <a:cubicBezTo>
                    <a:pt x="666" y="680"/>
                    <a:pt x="666" y="697"/>
                    <a:pt x="669" y="714"/>
                  </a:cubicBezTo>
                  <a:cubicBezTo>
                    <a:pt x="669" y="731"/>
                    <a:pt x="671" y="748"/>
                    <a:pt x="671" y="762"/>
                  </a:cubicBezTo>
                  <a:cubicBezTo>
                    <a:pt x="671" y="815"/>
                    <a:pt x="674" y="869"/>
                    <a:pt x="680" y="925"/>
                  </a:cubicBezTo>
                  <a:cubicBezTo>
                    <a:pt x="683" y="982"/>
                    <a:pt x="688" y="1038"/>
                    <a:pt x="694" y="1095"/>
                  </a:cubicBezTo>
                  <a:cubicBezTo>
                    <a:pt x="694" y="1103"/>
                    <a:pt x="697" y="1109"/>
                    <a:pt x="702" y="1112"/>
                  </a:cubicBezTo>
                  <a:cubicBezTo>
                    <a:pt x="708" y="1117"/>
                    <a:pt x="714" y="1117"/>
                    <a:pt x="722" y="1117"/>
                  </a:cubicBezTo>
                  <a:cubicBezTo>
                    <a:pt x="731" y="1117"/>
                    <a:pt x="736" y="1115"/>
                    <a:pt x="739" y="1109"/>
                  </a:cubicBezTo>
                  <a:cubicBezTo>
                    <a:pt x="742" y="1103"/>
                    <a:pt x="745" y="1098"/>
                    <a:pt x="745" y="1089"/>
                  </a:cubicBezTo>
                  <a:cubicBezTo>
                    <a:pt x="739" y="1044"/>
                    <a:pt x="735" y="1002"/>
                    <a:pt x="733" y="957"/>
                  </a:cubicBezTo>
                  <a:cubicBezTo>
                    <a:pt x="730" y="911"/>
                    <a:pt x="728" y="866"/>
                    <a:pt x="725" y="824"/>
                  </a:cubicBezTo>
                  <a:lnTo>
                    <a:pt x="787" y="815"/>
                  </a:lnTo>
                  <a:close/>
                  <a:moveTo>
                    <a:pt x="358" y="971"/>
                  </a:moveTo>
                  <a:lnTo>
                    <a:pt x="369" y="1030"/>
                  </a:lnTo>
                  <a:lnTo>
                    <a:pt x="372" y="1044"/>
                  </a:lnTo>
                  <a:lnTo>
                    <a:pt x="372" y="1052"/>
                  </a:lnTo>
                  <a:lnTo>
                    <a:pt x="372" y="1061"/>
                  </a:lnTo>
                  <a:lnTo>
                    <a:pt x="375" y="1083"/>
                  </a:lnTo>
                  <a:cubicBezTo>
                    <a:pt x="375" y="1092"/>
                    <a:pt x="375" y="1100"/>
                    <a:pt x="378" y="1109"/>
                  </a:cubicBezTo>
                  <a:cubicBezTo>
                    <a:pt x="378" y="1120"/>
                    <a:pt x="381" y="1129"/>
                    <a:pt x="384" y="1134"/>
                  </a:cubicBezTo>
                  <a:cubicBezTo>
                    <a:pt x="389" y="1146"/>
                    <a:pt x="398" y="1151"/>
                    <a:pt x="412" y="1151"/>
                  </a:cubicBezTo>
                  <a:lnTo>
                    <a:pt x="415" y="1151"/>
                  </a:lnTo>
                  <a:cubicBezTo>
                    <a:pt x="415" y="1151"/>
                    <a:pt x="417" y="1151"/>
                    <a:pt x="417" y="1148"/>
                  </a:cubicBezTo>
                  <a:cubicBezTo>
                    <a:pt x="423" y="1146"/>
                    <a:pt x="429" y="1139"/>
                    <a:pt x="432" y="1134"/>
                  </a:cubicBezTo>
                  <a:cubicBezTo>
                    <a:pt x="434" y="1128"/>
                    <a:pt x="434" y="1123"/>
                    <a:pt x="432" y="1115"/>
                  </a:cubicBezTo>
                  <a:cubicBezTo>
                    <a:pt x="429" y="1109"/>
                    <a:pt x="429" y="1105"/>
                    <a:pt x="429" y="1100"/>
                  </a:cubicBezTo>
                  <a:cubicBezTo>
                    <a:pt x="429" y="1094"/>
                    <a:pt x="429" y="1092"/>
                    <a:pt x="426" y="1086"/>
                  </a:cubicBezTo>
                  <a:lnTo>
                    <a:pt x="426" y="1078"/>
                  </a:lnTo>
                  <a:lnTo>
                    <a:pt x="426" y="1064"/>
                  </a:lnTo>
                  <a:cubicBezTo>
                    <a:pt x="426" y="1058"/>
                    <a:pt x="423" y="1052"/>
                    <a:pt x="423" y="1050"/>
                  </a:cubicBezTo>
                  <a:cubicBezTo>
                    <a:pt x="423" y="1047"/>
                    <a:pt x="423" y="1041"/>
                    <a:pt x="420" y="1036"/>
                  </a:cubicBezTo>
                  <a:cubicBezTo>
                    <a:pt x="417" y="1030"/>
                    <a:pt x="417" y="1024"/>
                    <a:pt x="417" y="1021"/>
                  </a:cubicBezTo>
                  <a:lnTo>
                    <a:pt x="409" y="965"/>
                  </a:lnTo>
                  <a:lnTo>
                    <a:pt x="409" y="954"/>
                  </a:lnTo>
                  <a:cubicBezTo>
                    <a:pt x="403" y="925"/>
                    <a:pt x="400" y="897"/>
                    <a:pt x="398" y="869"/>
                  </a:cubicBezTo>
                  <a:cubicBezTo>
                    <a:pt x="395" y="844"/>
                    <a:pt x="392" y="815"/>
                    <a:pt x="389" y="787"/>
                  </a:cubicBezTo>
                  <a:lnTo>
                    <a:pt x="395" y="787"/>
                  </a:lnTo>
                  <a:cubicBezTo>
                    <a:pt x="395" y="787"/>
                    <a:pt x="398" y="787"/>
                    <a:pt x="400" y="784"/>
                  </a:cubicBezTo>
                  <a:lnTo>
                    <a:pt x="406" y="784"/>
                  </a:lnTo>
                  <a:lnTo>
                    <a:pt x="412" y="784"/>
                  </a:lnTo>
                  <a:lnTo>
                    <a:pt x="494" y="776"/>
                  </a:lnTo>
                  <a:lnTo>
                    <a:pt x="513" y="878"/>
                  </a:lnTo>
                  <a:lnTo>
                    <a:pt x="542" y="1050"/>
                  </a:lnTo>
                  <a:lnTo>
                    <a:pt x="547" y="1075"/>
                  </a:lnTo>
                  <a:cubicBezTo>
                    <a:pt x="547" y="1081"/>
                    <a:pt x="550" y="1086"/>
                    <a:pt x="550" y="1095"/>
                  </a:cubicBezTo>
                  <a:cubicBezTo>
                    <a:pt x="550" y="1103"/>
                    <a:pt x="553" y="1109"/>
                    <a:pt x="553" y="1115"/>
                  </a:cubicBezTo>
                  <a:cubicBezTo>
                    <a:pt x="553" y="1123"/>
                    <a:pt x="556" y="1129"/>
                    <a:pt x="561" y="1134"/>
                  </a:cubicBezTo>
                  <a:cubicBezTo>
                    <a:pt x="567" y="1140"/>
                    <a:pt x="573" y="1143"/>
                    <a:pt x="581" y="1143"/>
                  </a:cubicBezTo>
                  <a:cubicBezTo>
                    <a:pt x="590" y="1143"/>
                    <a:pt x="598" y="1140"/>
                    <a:pt x="601" y="1134"/>
                  </a:cubicBezTo>
                  <a:cubicBezTo>
                    <a:pt x="604" y="1129"/>
                    <a:pt x="606" y="1123"/>
                    <a:pt x="606" y="1117"/>
                  </a:cubicBezTo>
                  <a:lnTo>
                    <a:pt x="606" y="1098"/>
                  </a:lnTo>
                  <a:cubicBezTo>
                    <a:pt x="606" y="1092"/>
                    <a:pt x="604" y="1086"/>
                    <a:pt x="604" y="1081"/>
                  </a:cubicBezTo>
                  <a:lnTo>
                    <a:pt x="604" y="1075"/>
                  </a:lnTo>
                  <a:lnTo>
                    <a:pt x="604" y="1069"/>
                  </a:lnTo>
                  <a:cubicBezTo>
                    <a:pt x="604" y="1067"/>
                    <a:pt x="601" y="1064"/>
                    <a:pt x="601" y="1058"/>
                  </a:cubicBezTo>
                  <a:cubicBezTo>
                    <a:pt x="601" y="1055"/>
                    <a:pt x="598" y="1050"/>
                    <a:pt x="598" y="1047"/>
                  </a:cubicBezTo>
                  <a:cubicBezTo>
                    <a:pt x="592" y="1019"/>
                    <a:pt x="590" y="990"/>
                    <a:pt x="584" y="962"/>
                  </a:cubicBezTo>
                  <a:cubicBezTo>
                    <a:pt x="578" y="934"/>
                    <a:pt x="575" y="906"/>
                    <a:pt x="570" y="878"/>
                  </a:cubicBezTo>
                  <a:lnTo>
                    <a:pt x="553" y="776"/>
                  </a:lnTo>
                  <a:cubicBezTo>
                    <a:pt x="561" y="776"/>
                    <a:pt x="567" y="773"/>
                    <a:pt x="570" y="767"/>
                  </a:cubicBezTo>
                  <a:cubicBezTo>
                    <a:pt x="573" y="762"/>
                    <a:pt x="575" y="756"/>
                    <a:pt x="575" y="748"/>
                  </a:cubicBezTo>
                  <a:cubicBezTo>
                    <a:pt x="575" y="739"/>
                    <a:pt x="573" y="734"/>
                    <a:pt x="567" y="731"/>
                  </a:cubicBezTo>
                  <a:cubicBezTo>
                    <a:pt x="561" y="725"/>
                    <a:pt x="556" y="725"/>
                    <a:pt x="547" y="725"/>
                  </a:cubicBezTo>
                  <a:lnTo>
                    <a:pt x="539" y="725"/>
                  </a:lnTo>
                  <a:cubicBezTo>
                    <a:pt x="536" y="717"/>
                    <a:pt x="536" y="710"/>
                    <a:pt x="536" y="705"/>
                  </a:cubicBezTo>
                  <a:cubicBezTo>
                    <a:pt x="536" y="699"/>
                    <a:pt x="533" y="691"/>
                    <a:pt x="530" y="683"/>
                  </a:cubicBezTo>
                  <a:lnTo>
                    <a:pt x="530" y="674"/>
                  </a:lnTo>
                  <a:cubicBezTo>
                    <a:pt x="527" y="663"/>
                    <a:pt x="525" y="652"/>
                    <a:pt x="525" y="641"/>
                  </a:cubicBezTo>
                  <a:cubicBezTo>
                    <a:pt x="522" y="629"/>
                    <a:pt x="522" y="618"/>
                    <a:pt x="519" y="607"/>
                  </a:cubicBezTo>
                  <a:cubicBezTo>
                    <a:pt x="516" y="595"/>
                    <a:pt x="515" y="587"/>
                    <a:pt x="513" y="576"/>
                  </a:cubicBezTo>
                  <a:cubicBezTo>
                    <a:pt x="510" y="564"/>
                    <a:pt x="511" y="553"/>
                    <a:pt x="508" y="545"/>
                  </a:cubicBezTo>
                  <a:cubicBezTo>
                    <a:pt x="505" y="533"/>
                    <a:pt x="502" y="519"/>
                    <a:pt x="499" y="505"/>
                  </a:cubicBezTo>
                  <a:cubicBezTo>
                    <a:pt x="496" y="491"/>
                    <a:pt x="491" y="477"/>
                    <a:pt x="488" y="463"/>
                  </a:cubicBezTo>
                  <a:lnTo>
                    <a:pt x="482" y="454"/>
                  </a:lnTo>
                  <a:lnTo>
                    <a:pt x="482" y="451"/>
                  </a:lnTo>
                  <a:cubicBezTo>
                    <a:pt x="482" y="449"/>
                    <a:pt x="479" y="446"/>
                    <a:pt x="479" y="443"/>
                  </a:cubicBezTo>
                  <a:cubicBezTo>
                    <a:pt x="479" y="435"/>
                    <a:pt x="477" y="429"/>
                    <a:pt x="471" y="426"/>
                  </a:cubicBezTo>
                  <a:cubicBezTo>
                    <a:pt x="465" y="420"/>
                    <a:pt x="460" y="420"/>
                    <a:pt x="454" y="420"/>
                  </a:cubicBezTo>
                  <a:cubicBezTo>
                    <a:pt x="446" y="420"/>
                    <a:pt x="440" y="423"/>
                    <a:pt x="437" y="429"/>
                  </a:cubicBezTo>
                  <a:cubicBezTo>
                    <a:pt x="432" y="435"/>
                    <a:pt x="429" y="440"/>
                    <a:pt x="429" y="449"/>
                  </a:cubicBezTo>
                  <a:cubicBezTo>
                    <a:pt x="429" y="454"/>
                    <a:pt x="432" y="460"/>
                    <a:pt x="432" y="466"/>
                  </a:cubicBezTo>
                  <a:cubicBezTo>
                    <a:pt x="432" y="471"/>
                    <a:pt x="434" y="474"/>
                    <a:pt x="434" y="477"/>
                  </a:cubicBezTo>
                  <a:cubicBezTo>
                    <a:pt x="434" y="477"/>
                    <a:pt x="437" y="480"/>
                    <a:pt x="437" y="483"/>
                  </a:cubicBezTo>
                  <a:cubicBezTo>
                    <a:pt x="437" y="485"/>
                    <a:pt x="437" y="485"/>
                    <a:pt x="440" y="488"/>
                  </a:cubicBezTo>
                  <a:cubicBezTo>
                    <a:pt x="446" y="499"/>
                    <a:pt x="448" y="514"/>
                    <a:pt x="451" y="525"/>
                  </a:cubicBezTo>
                  <a:cubicBezTo>
                    <a:pt x="454" y="539"/>
                    <a:pt x="457" y="550"/>
                    <a:pt x="460" y="562"/>
                  </a:cubicBezTo>
                  <a:cubicBezTo>
                    <a:pt x="463" y="573"/>
                    <a:pt x="465" y="581"/>
                    <a:pt x="465" y="593"/>
                  </a:cubicBezTo>
                  <a:cubicBezTo>
                    <a:pt x="468" y="604"/>
                    <a:pt x="468" y="612"/>
                    <a:pt x="471" y="624"/>
                  </a:cubicBezTo>
                  <a:cubicBezTo>
                    <a:pt x="474" y="635"/>
                    <a:pt x="474" y="646"/>
                    <a:pt x="477" y="660"/>
                  </a:cubicBezTo>
                  <a:cubicBezTo>
                    <a:pt x="479" y="674"/>
                    <a:pt x="482" y="686"/>
                    <a:pt x="482" y="697"/>
                  </a:cubicBezTo>
                  <a:cubicBezTo>
                    <a:pt x="482" y="703"/>
                    <a:pt x="485" y="711"/>
                    <a:pt x="488" y="720"/>
                  </a:cubicBezTo>
                  <a:cubicBezTo>
                    <a:pt x="491" y="728"/>
                    <a:pt x="491" y="734"/>
                    <a:pt x="494" y="742"/>
                  </a:cubicBezTo>
                  <a:lnTo>
                    <a:pt x="423" y="751"/>
                  </a:lnTo>
                  <a:lnTo>
                    <a:pt x="417" y="751"/>
                  </a:lnTo>
                  <a:lnTo>
                    <a:pt x="409" y="751"/>
                  </a:lnTo>
                  <a:lnTo>
                    <a:pt x="398" y="751"/>
                  </a:lnTo>
                  <a:lnTo>
                    <a:pt x="395" y="720"/>
                  </a:lnTo>
                  <a:cubicBezTo>
                    <a:pt x="392" y="705"/>
                    <a:pt x="392" y="688"/>
                    <a:pt x="389" y="669"/>
                  </a:cubicBezTo>
                  <a:cubicBezTo>
                    <a:pt x="386" y="649"/>
                    <a:pt x="384" y="632"/>
                    <a:pt x="384" y="618"/>
                  </a:cubicBezTo>
                  <a:cubicBezTo>
                    <a:pt x="384" y="612"/>
                    <a:pt x="384" y="609"/>
                    <a:pt x="381" y="604"/>
                  </a:cubicBezTo>
                  <a:cubicBezTo>
                    <a:pt x="381" y="601"/>
                    <a:pt x="378" y="595"/>
                    <a:pt x="378" y="590"/>
                  </a:cubicBezTo>
                  <a:cubicBezTo>
                    <a:pt x="375" y="578"/>
                    <a:pt x="372" y="567"/>
                    <a:pt x="372" y="556"/>
                  </a:cubicBezTo>
                  <a:cubicBezTo>
                    <a:pt x="372" y="545"/>
                    <a:pt x="369" y="533"/>
                    <a:pt x="369" y="519"/>
                  </a:cubicBezTo>
                  <a:cubicBezTo>
                    <a:pt x="369" y="511"/>
                    <a:pt x="367" y="502"/>
                    <a:pt x="367" y="494"/>
                  </a:cubicBezTo>
                  <a:lnTo>
                    <a:pt x="367" y="468"/>
                  </a:lnTo>
                  <a:cubicBezTo>
                    <a:pt x="367" y="460"/>
                    <a:pt x="364" y="454"/>
                    <a:pt x="358" y="451"/>
                  </a:cubicBezTo>
                  <a:cubicBezTo>
                    <a:pt x="336" y="432"/>
                    <a:pt x="329" y="429"/>
                    <a:pt x="321" y="429"/>
                  </a:cubicBezTo>
                  <a:cubicBezTo>
                    <a:pt x="312" y="429"/>
                    <a:pt x="307" y="432"/>
                    <a:pt x="305" y="437"/>
                  </a:cubicBezTo>
                  <a:cubicBezTo>
                    <a:pt x="299" y="443"/>
                    <a:pt x="296" y="449"/>
                    <a:pt x="296" y="457"/>
                  </a:cubicBezTo>
                  <a:lnTo>
                    <a:pt x="302" y="499"/>
                  </a:lnTo>
                  <a:cubicBezTo>
                    <a:pt x="305" y="539"/>
                    <a:pt x="310" y="576"/>
                    <a:pt x="316" y="612"/>
                  </a:cubicBezTo>
                  <a:cubicBezTo>
                    <a:pt x="319" y="629"/>
                    <a:pt x="321" y="646"/>
                    <a:pt x="321" y="663"/>
                  </a:cubicBezTo>
                  <a:cubicBezTo>
                    <a:pt x="324" y="680"/>
                    <a:pt x="324" y="697"/>
                    <a:pt x="327" y="714"/>
                  </a:cubicBezTo>
                  <a:lnTo>
                    <a:pt x="330" y="745"/>
                  </a:lnTo>
                  <a:cubicBezTo>
                    <a:pt x="327" y="748"/>
                    <a:pt x="324" y="748"/>
                    <a:pt x="324" y="748"/>
                  </a:cubicBezTo>
                  <a:lnTo>
                    <a:pt x="321" y="748"/>
                  </a:lnTo>
                  <a:cubicBezTo>
                    <a:pt x="316" y="753"/>
                    <a:pt x="313" y="759"/>
                    <a:pt x="310" y="765"/>
                  </a:cubicBezTo>
                  <a:cubicBezTo>
                    <a:pt x="307" y="770"/>
                    <a:pt x="307" y="779"/>
                    <a:pt x="310" y="784"/>
                  </a:cubicBezTo>
                  <a:cubicBezTo>
                    <a:pt x="316" y="796"/>
                    <a:pt x="324" y="799"/>
                    <a:pt x="336" y="799"/>
                  </a:cubicBezTo>
                  <a:cubicBezTo>
                    <a:pt x="338" y="824"/>
                    <a:pt x="341" y="852"/>
                    <a:pt x="344" y="880"/>
                  </a:cubicBezTo>
                  <a:cubicBezTo>
                    <a:pt x="350" y="906"/>
                    <a:pt x="353" y="934"/>
                    <a:pt x="358" y="959"/>
                  </a:cubicBezTo>
                  <a:lnTo>
                    <a:pt x="358" y="971"/>
                  </a:lnTo>
                  <a:close/>
                  <a:moveTo>
                    <a:pt x="186" y="1179"/>
                  </a:moveTo>
                  <a:lnTo>
                    <a:pt x="203" y="1171"/>
                  </a:lnTo>
                  <a:cubicBezTo>
                    <a:pt x="228" y="1151"/>
                    <a:pt x="245" y="1128"/>
                    <a:pt x="254" y="1100"/>
                  </a:cubicBezTo>
                  <a:cubicBezTo>
                    <a:pt x="262" y="1071"/>
                    <a:pt x="262" y="1041"/>
                    <a:pt x="254" y="1004"/>
                  </a:cubicBezTo>
                  <a:cubicBezTo>
                    <a:pt x="242" y="962"/>
                    <a:pt x="226" y="920"/>
                    <a:pt x="200" y="878"/>
                  </a:cubicBezTo>
                  <a:cubicBezTo>
                    <a:pt x="197" y="869"/>
                    <a:pt x="192" y="861"/>
                    <a:pt x="183" y="852"/>
                  </a:cubicBezTo>
                  <a:cubicBezTo>
                    <a:pt x="178" y="844"/>
                    <a:pt x="169" y="835"/>
                    <a:pt x="163" y="827"/>
                  </a:cubicBezTo>
                  <a:lnTo>
                    <a:pt x="158" y="821"/>
                  </a:lnTo>
                  <a:cubicBezTo>
                    <a:pt x="152" y="815"/>
                    <a:pt x="149" y="810"/>
                    <a:pt x="144" y="804"/>
                  </a:cubicBezTo>
                  <a:cubicBezTo>
                    <a:pt x="141" y="799"/>
                    <a:pt x="135" y="793"/>
                    <a:pt x="132" y="790"/>
                  </a:cubicBezTo>
                  <a:cubicBezTo>
                    <a:pt x="127" y="782"/>
                    <a:pt x="118" y="770"/>
                    <a:pt x="113" y="759"/>
                  </a:cubicBezTo>
                  <a:cubicBezTo>
                    <a:pt x="104" y="748"/>
                    <a:pt x="99" y="734"/>
                    <a:pt x="90" y="717"/>
                  </a:cubicBezTo>
                  <a:cubicBezTo>
                    <a:pt x="82" y="705"/>
                    <a:pt x="76" y="691"/>
                    <a:pt x="70" y="674"/>
                  </a:cubicBezTo>
                  <a:cubicBezTo>
                    <a:pt x="65" y="660"/>
                    <a:pt x="59" y="643"/>
                    <a:pt x="56" y="629"/>
                  </a:cubicBezTo>
                  <a:cubicBezTo>
                    <a:pt x="56" y="624"/>
                    <a:pt x="53" y="612"/>
                    <a:pt x="53" y="604"/>
                  </a:cubicBezTo>
                  <a:cubicBezTo>
                    <a:pt x="53" y="593"/>
                    <a:pt x="51" y="584"/>
                    <a:pt x="51" y="578"/>
                  </a:cubicBezTo>
                  <a:cubicBezTo>
                    <a:pt x="51" y="562"/>
                    <a:pt x="53" y="545"/>
                    <a:pt x="59" y="528"/>
                  </a:cubicBezTo>
                  <a:cubicBezTo>
                    <a:pt x="65" y="511"/>
                    <a:pt x="73" y="502"/>
                    <a:pt x="84" y="497"/>
                  </a:cubicBezTo>
                  <a:cubicBezTo>
                    <a:pt x="93" y="494"/>
                    <a:pt x="104" y="491"/>
                    <a:pt x="115" y="494"/>
                  </a:cubicBezTo>
                  <a:cubicBezTo>
                    <a:pt x="127" y="494"/>
                    <a:pt x="138" y="499"/>
                    <a:pt x="144" y="502"/>
                  </a:cubicBezTo>
                  <a:cubicBezTo>
                    <a:pt x="149" y="508"/>
                    <a:pt x="155" y="508"/>
                    <a:pt x="163" y="508"/>
                  </a:cubicBezTo>
                  <a:cubicBezTo>
                    <a:pt x="169" y="508"/>
                    <a:pt x="174" y="504"/>
                    <a:pt x="180" y="499"/>
                  </a:cubicBezTo>
                  <a:cubicBezTo>
                    <a:pt x="185" y="493"/>
                    <a:pt x="186" y="488"/>
                    <a:pt x="186" y="483"/>
                  </a:cubicBezTo>
                  <a:cubicBezTo>
                    <a:pt x="186" y="477"/>
                    <a:pt x="183" y="471"/>
                    <a:pt x="178" y="466"/>
                  </a:cubicBezTo>
                  <a:cubicBezTo>
                    <a:pt x="161" y="454"/>
                    <a:pt x="141" y="446"/>
                    <a:pt x="121" y="443"/>
                  </a:cubicBezTo>
                  <a:cubicBezTo>
                    <a:pt x="99" y="440"/>
                    <a:pt x="82" y="443"/>
                    <a:pt x="65" y="446"/>
                  </a:cubicBezTo>
                  <a:cubicBezTo>
                    <a:pt x="45" y="454"/>
                    <a:pt x="28" y="468"/>
                    <a:pt x="17" y="494"/>
                  </a:cubicBezTo>
                  <a:cubicBezTo>
                    <a:pt x="5" y="516"/>
                    <a:pt x="0" y="545"/>
                    <a:pt x="0" y="578"/>
                  </a:cubicBezTo>
                  <a:cubicBezTo>
                    <a:pt x="0" y="598"/>
                    <a:pt x="3" y="618"/>
                    <a:pt x="5" y="638"/>
                  </a:cubicBezTo>
                  <a:cubicBezTo>
                    <a:pt x="8" y="657"/>
                    <a:pt x="14" y="674"/>
                    <a:pt x="22" y="691"/>
                  </a:cubicBezTo>
                  <a:cubicBezTo>
                    <a:pt x="28" y="708"/>
                    <a:pt x="36" y="725"/>
                    <a:pt x="45" y="736"/>
                  </a:cubicBezTo>
                  <a:cubicBezTo>
                    <a:pt x="53" y="751"/>
                    <a:pt x="62" y="765"/>
                    <a:pt x="68" y="779"/>
                  </a:cubicBezTo>
                  <a:cubicBezTo>
                    <a:pt x="76" y="790"/>
                    <a:pt x="84" y="804"/>
                    <a:pt x="93" y="815"/>
                  </a:cubicBezTo>
                  <a:lnTo>
                    <a:pt x="118" y="849"/>
                  </a:lnTo>
                  <a:cubicBezTo>
                    <a:pt x="127" y="858"/>
                    <a:pt x="132" y="866"/>
                    <a:pt x="141" y="875"/>
                  </a:cubicBezTo>
                  <a:cubicBezTo>
                    <a:pt x="147" y="883"/>
                    <a:pt x="152" y="892"/>
                    <a:pt x="158" y="897"/>
                  </a:cubicBezTo>
                  <a:cubicBezTo>
                    <a:pt x="178" y="937"/>
                    <a:pt x="194" y="973"/>
                    <a:pt x="203" y="1010"/>
                  </a:cubicBezTo>
                  <a:cubicBezTo>
                    <a:pt x="209" y="1033"/>
                    <a:pt x="209" y="1052"/>
                    <a:pt x="203" y="1072"/>
                  </a:cubicBezTo>
                  <a:cubicBezTo>
                    <a:pt x="197" y="1092"/>
                    <a:pt x="189" y="1106"/>
                    <a:pt x="175" y="1117"/>
                  </a:cubicBezTo>
                  <a:cubicBezTo>
                    <a:pt x="163" y="1126"/>
                    <a:pt x="149" y="1129"/>
                    <a:pt x="138" y="1131"/>
                  </a:cubicBezTo>
                  <a:cubicBezTo>
                    <a:pt x="127" y="1131"/>
                    <a:pt x="118" y="1131"/>
                    <a:pt x="113" y="1126"/>
                  </a:cubicBezTo>
                  <a:cubicBezTo>
                    <a:pt x="107" y="1120"/>
                    <a:pt x="104" y="1115"/>
                    <a:pt x="104" y="1109"/>
                  </a:cubicBezTo>
                  <a:cubicBezTo>
                    <a:pt x="104" y="1103"/>
                    <a:pt x="104" y="1095"/>
                    <a:pt x="107" y="1089"/>
                  </a:cubicBezTo>
                  <a:cubicBezTo>
                    <a:pt x="110" y="1081"/>
                    <a:pt x="107" y="1074"/>
                    <a:pt x="104" y="1069"/>
                  </a:cubicBezTo>
                  <a:cubicBezTo>
                    <a:pt x="101" y="1063"/>
                    <a:pt x="96" y="1058"/>
                    <a:pt x="87" y="1058"/>
                  </a:cubicBezTo>
                  <a:cubicBezTo>
                    <a:pt x="79" y="1055"/>
                    <a:pt x="73" y="1058"/>
                    <a:pt x="68" y="1061"/>
                  </a:cubicBezTo>
                  <a:cubicBezTo>
                    <a:pt x="62" y="1064"/>
                    <a:pt x="56" y="1069"/>
                    <a:pt x="53" y="1078"/>
                  </a:cubicBezTo>
                  <a:cubicBezTo>
                    <a:pt x="51" y="1083"/>
                    <a:pt x="51" y="1092"/>
                    <a:pt x="51" y="1098"/>
                  </a:cubicBezTo>
                  <a:lnTo>
                    <a:pt x="51" y="1117"/>
                  </a:lnTo>
                  <a:cubicBezTo>
                    <a:pt x="53" y="1140"/>
                    <a:pt x="62" y="1157"/>
                    <a:pt x="79" y="1168"/>
                  </a:cubicBezTo>
                  <a:cubicBezTo>
                    <a:pt x="99" y="1182"/>
                    <a:pt x="118" y="1188"/>
                    <a:pt x="144" y="1185"/>
                  </a:cubicBezTo>
                  <a:cubicBezTo>
                    <a:pt x="152" y="1191"/>
                    <a:pt x="158" y="1188"/>
                    <a:pt x="166" y="1188"/>
                  </a:cubicBezTo>
                  <a:cubicBezTo>
                    <a:pt x="175" y="1185"/>
                    <a:pt x="180" y="1182"/>
                    <a:pt x="186" y="117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54" name="Rounded Rectangle 53"/>
          <p:cNvSpPr/>
          <p:nvPr/>
        </p:nvSpPr>
        <p:spPr bwMode="auto">
          <a:xfrm rot="19953910">
            <a:off x="7806362" y="4629667"/>
            <a:ext cx="45719" cy="104612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27276" y="1060784"/>
            <a:ext cx="6526888" cy="2374363"/>
          </a:xfrm>
        </p:spPr>
        <p:txBody>
          <a:bodyPr/>
          <a:lstStyle/>
          <a:p>
            <a:r>
              <a:rPr lang="en-US" sz="3600" dirty="0" smtClean="0">
                <a:solidFill>
                  <a:srgbClr val="004165"/>
                </a:solidFill>
                <a:latin typeface="Britannic Bold" panose="020B0903060703020204" pitchFamily="34" charset="0"/>
                <a:ea typeface="Batang" panose="02030600000101010101" pitchFamily="18" charset="-127"/>
              </a:rPr>
              <a:t/>
            </a:r>
            <a:br>
              <a:rPr lang="en-US" sz="3600" dirty="0" smtClean="0">
                <a:solidFill>
                  <a:srgbClr val="004165"/>
                </a:solidFill>
                <a:latin typeface="Britannic Bold" panose="020B0903060703020204" pitchFamily="34" charset="0"/>
                <a:ea typeface="Batang" panose="02030600000101010101" pitchFamily="18" charset="-127"/>
              </a:rPr>
            </a:br>
            <a:r>
              <a:rPr lang="en-US" sz="3600" dirty="0">
                <a:solidFill>
                  <a:srgbClr val="004165"/>
                </a:solidFill>
                <a:latin typeface="Britannic Bold" panose="020B0903060703020204" pitchFamily="34" charset="0"/>
                <a:ea typeface="Batang" panose="02030600000101010101" pitchFamily="18" charset="-127"/>
              </a:rPr>
              <a:t/>
            </a:r>
            <a:br>
              <a:rPr lang="en-US" sz="3600" dirty="0">
                <a:solidFill>
                  <a:srgbClr val="004165"/>
                </a:solidFill>
                <a:latin typeface="Britannic Bold" panose="020B0903060703020204" pitchFamily="34" charset="0"/>
                <a:ea typeface="Batang" panose="02030600000101010101" pitchFamily="18" charset="-127"/>
              </a:rPr>
            </a:br>
            <a:r>
              <a:rPr lang="en-US" sz="3600" dirty="0" smtClean="0">
                <a:solidFill>
                  <a:srgbClr val="004165"/>
                </a:solidFill>
                <a:latin typeface="Britannic Bold" panose="020B0903060703020204" pitchFamily="34" charset="0"/>
                <a:ea typeface="Batang" panose="02030600000101010101" pitchFamily="18" charset="-127"/>
              </a:rPr>
              <a:t/>
            </a:r>
            <a:br>
              <a:rPr lang="en-US" sz="3600" dirty="0" smtClean="0">
                <a:solidFill>
                  <a:srgbClr val="004165"/>
                </a:solidFill>
                <a:latin typeface="Britannic Bold" panose="020B0903060703020204" pitchFamily="34" charset="0"/>
                <a:ea typeface="Batang" panose="02030600000101010101" pitchFamily="18" charset="-127"/>
              </a:rPr>
            </a:br>
            <a:r>
              <a:rPr lang="en-US" sz="3600" dirty="0">
                <a:solidFill>
                  <a:srgbClr val="004165"/>
                </a:solidFill>
                <a:latin typeface="Britannic Bold" panose="020B0903060703020204" pitchFamily="34" charset="0"/>
                <a:ea typeface="Batang" panose="02030600000101010101" pitchFamily="18" charset="-127"/>
              </a:rPr>
              <a:t/>
            </a:r>
            <a:br>
              <a:rPr lang="en-US" sz="3600" dirty="0">
                <a:solidFill>
                  <a:srgbClr val="004165"/>
                </a:solidFill>
                <a:latin typeface="Britannic Bold" panose="020B0903060703020204" pitchFamily="34" charset="0"/>
                <a:ea typeface="Batang" panose="02030600000101010101" pitchFamily="18" charset="-127"/>
              </a:rPr>
            </a:br>
            <a:r>
              <a:rPr lang="en-US" sz="3600" dirty="0" err="1" smtClean="0">
                <a:solidFill>
                  <a:srgbClr val="C00000"/>
                </a:solidFill>
                <a:latin typeface="Britannic Bold" panose="020B0903060703020204" pitchFamily="34" charset="0"/>
                <a:ea typeface="Batang" panose="02030600000101010101" pitchFamily="18" charset="-127"/>
              </a:rPr>
              <a:t>sNOW</a:t>
            </a:r>
            <a:r>
              <a:rPr lang="en-US" sz="3600" dirty="0" smtClean="0">
                <a:solidFill>
                  <a:srgbClr val="C00000"/>
                </a:solidFill>
                <a:latin typeface="Britannic Bold" panose="020B0903060703020204" pitchFamily="34" charset="0"/>
                <a:ea typeface="Batang" panose="02030600000101010101" pitchFamily="18" charset="-127"/>
              </a:rPr>
              <a:t> &lt;-&gt; JIRA   </a:t>
            </a:r>
            <a:r>
              <a:rPr lang="en-US" sz="3600" dirty="0" smtClean="0">
                <a:solidFill>
                  <a:srgbClr val="004165"/>
                </a:solidFill>
                <a:latin typeface="Britannic Bold" panose="020B0903060703020204" pitchFamily="34" charset="0"/>
                <a:ea typeface="Batang" panose="02030600000101010101" pitchFamily="18" charset="-127"/>
              </a:rPr>
              <a:t>integration</a:t>
            </a:r>
            <a:r>
              <a:rPr lang="en-US" sz="6000" dirty="0" smtClean="0">
                <a:solidFill>
                  <a:srgbClr val="004165"/>
                </a:solidFill>
                <a:latin typeface="Britannic Bold" panose="020B0903060703020204" pitchFamily="34" charset="0"/>
              </a:rPr>
              <a:t/>
            </a:r>
            <a:br>
              <a:rPr lang="en-US" sz="6000" dirty="0" smtClean="0">
                <a:solidFill>
                  <a:srgbClr val="004165"/>
                </a:solidFill>
                <a:latin typeface="Britannic Bold" panose="020B0903060703020204" pitchFamily="34" charset="0"/>
              </a:rPr>
            </a:br>
            <a:r>
              <a:rPr lang="en-US" sz="1400" dirty="0" smtClean="0">
                <a:solidFill>
                  <a:srgbClr val="00416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Manoranjan Mohanty</a:t>
            </a:r>
            <a:r>
              <a:rPr lang="en-US" sz="6000" dirty="0" smtClean="0">
                <a:solidFill>
                  <a:srgbClr val="004165"/>
                </a:solidFill>
                <a:latin typeface="Italo Medium"/>
              </a:rPr>
              <a:t> </a:t>
            </a:r>
            <a:br>
              <a:rPr lang="en-US" sz="6000" dirty="0" smtClean="0">
                <a:solidFill>
                  <a:srgbClr val="004165"/>
                </a:solidFill>
                <a:latin typeface="Italo Medium"/>
              </a:rPr>
            </a:br>
            <a:r>
              <a:rPr lang="en-US" sz="1200" dirty="0" smtClean="0">
                <a:solidFill>
                  <a:srgbClr val="004165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 </a:t>
            </a:r>
            <a:endParaRPr lang="en-AU" sz="1200" dirty="0">
              <a:latin typeface="Lao UI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69" name="Freeform 68"/>
          <p:cNvSpPr>
            <a:spLocks noChangeArrowheads="1"/>
          </p:cNvSpPr>
          <p:nvPr/>
        </p:nvSpPr>
        <p:spPr bwMode="auto">
          <a:xfrm>
            <a:off x="467544" y="3345955"/>
            <a:ext cx="2700915" cy="2675333"/>
          </a:xfrm>
          <a:custGeom>
            <a:avLst/>
            <a:gdLst>
              <a:gd name="T0" fmla="*/ 2921 w 3098"/>
              <a:gd name="T1" fmla="*/ 763 h 3142"/>
              <a:gd name="T2" fmla="*/ 2876 w 3098"/>
              <a:gd name="T3" fmla="*/ 634 h 3142"/>
              <a:gd name="T4" fmla="*/ 2798 w 3098"/>
              <a:gd name="T5" fmla="*/ 592 h 3142"/>
              <a:gd name="T6" fmla="*/ 2780 w 3098"/>
              <a:gd name="T7" fmla="*/ 566 h 3142"/>
              <a:gd name="T8" fmla="*/ 2611 w 3098"/>
              <a:gd name="T9" fmla="*/ 465 h 3142"/>
              <a:gd name="T10" fmla="*/ 2512 w 3098"/>
              <a:gd name="T11" fmla="*/ 362 h 3142"/>
              <a:gd name="T12" fmla="*/ 1520 w 3098"/>
              <a:gd name="T13" fmla="*/ 21 h 3142"/>
              <a:gd name="T14" fmla="*/ 1358 w 3098"/>
              <a:gd name="T15" fmla="*/ 14 h 3142"/>
              <a:gd name="T16" fmla="*/ 1255 w 3098"/>
              <a:gd name="T17" fmla="*/ 26 h 3142"/>
              <a:gd name="T18" fmla="*/ 1065 w 3098"/>
              <a:gd name="T19" fmla="*/ 51 h 3142"/>
              <a:gd name="T20" fmla="*/ 773 w 3098"/>
              <a:gd name="T21" fmla="*/ 213 h 3142"/>
              <a:gd name="T22" fmla="*/ 703 w 3098"/>
              <a:gd name="T23" fmla="*/ 256 h 3142"/>
              <a:gd name="T24" fmla="*/ 395 w 3098"/>
              <a:gd name="T25" fmla="*/ 514 h 3142"/>
              <a:gd name="T26" fmla="*/ 390 w 3098"/>
              <a:gd name="T27" fmla="*/ 521 h 3142"/>
              <a:gd name="T28" fmla="*/ 313 w 3098"/>
              <a:gd name="T29" fmla="*/ 601 h 3142"/>
              <a:gd name="T30" fmla="*/ 303 w 3098"/>
              <a:gd name="T31" fmla="*/ 629 h 3142"/>
              <a:gd name="T32" fmla="*/ 200 w 3098"/>
              <a:gd name="T33" fmla="*/ 777 h 3142"/>
              <a:gd name="T34" fmla="*/ 169 w 3098"/>
              <a:gd name="T35" fmla="*/ 841 h 3142"/>
              <a:gd name="T36" fmla="*/ 158 w 3098"/>
              <a:gd name="T37" fmla="*/ 857 h 3142"/>
              <a:gd name="T38" fmla="*/ 0 w 3098"/>
              <a:gd name="T39" fmla="*/ 1532 h 3142"/>
              <a:gd name="T40" fmla="*/ 33 w 3098"/>
              <a:gd name="T41" fmla="*/ 1886 h 3142"/>
              <a:gd name="T42" fmla="*/ 52 w 3098"/>
              <a:gd name="T43" fmla="*/ 1971 h 3142"/>
              <a:gd name="T44" fmla="*/ 59 w 3098"/>
              <a:gd name="T45" fmla="*/ 2020 h 3142"/>
              <a:gd name="T46" fmla="*/ 129 w 3098"/>
              <a:gd name="T47" fmla="*/ 2255 h 3142"/>
              <a:gd name="T48" fmla="*/ 407 w 3098"/>
              <a:gd name="T49" fmla="*/ 2603 h 3142"/>
              <a:gd name="T50" fmla="*/ 580 w 3098"/>
              <a:gd name="T51" fmla="*/ 2744 h 3142"/>
              <a:gd name="T52" fmla="*/ 1234 w 3098"/>
              <a:gd name="T53" fmla="*/ 3033 h 3142"/>
              <a:gd name="T54" fmla="*/ 2197 w 3098"/>
              <a:gd name="T55" fmla="*/ 2892 h 3142"/>
              <a:gd name="T56" fmla="*/ 2749 w 3098"/>
              <a:gd name="T57" fmla="*/ 2469 h 3142"/>
              <a:gd name="T58" fmla="*/ 2878 w 3098"/>
              <a:gd name="T59" fmla="*/ 2330 h 3142"/>
              <a:gd name="T60" fmla="*/ 2940 w 3098"/>
              <a:gd name="T61" fmla="*/ 2187 h 3142"/>
              <a:gd name="T62" fmla="*/ 3069 w 3098"/>
              <a:gd name="T63" fmla="*/ 1590 h 3142"/>
              <a:gd name="T64" fmla="*/ 2040 w 3098"/>
              <a:gd name="T65" fmla="*/ 2958 h 3142"/>
              <a:gd name="T66" fmla="*/ 2040 w 3098"/>
              <a:gd name="T67" fmla="*/ 2958 h 3142"/>
              <a:gd name="T68" fmla="*/ 1168 w 3098"/>
              <a:gd name="T69" fmla="*/ 63 h 3142"/>
              <a:gd name="T70" fmla="*/ 1236 w 3098"/>
              <a:gd name="T71" fmla="*/ 49 h 3142"/>
              <a:gd name="T72" fmla="*/ 3048 w 3098"/>
              <a:gd name="T73" fmla="*/ 1534 h 3142"/>
              <a:gd name="T74" fmla="*/ 3036 w 3098"/>
              <a:gd name="T75" fmla="*/ 1323 h 3142"/>
              <a:gd name="T76" fmla="*/ 2918 w 3098"/>
              <a:gd name="T77" fmla="*/ 695 h 3142"/>
              <a:gd name="T78" fmla="*/ 2918 w 3098"/>
              <a:gd name="T79" fmla="*/ 695 h 3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098" h="3142">
                <a:moveTo>
                  <a:pt x="3097" y="1360"/>
                </a:moveTo>
                <a:cubicBezTo>
                  <a:pt x="3097" y="1261"/>
                  <a:pt x="3031" y="911"/>
                  <a:pt x="2921" y="763"/>
                </a:cubicBezTo>
                <a:cubicBezTo>
                  <a:pt x="2918" y="756"/>
                  <a:pt x="2853" y="670"/>
                  <a:pt x="2804" y="598"/>
                </a:cubicBezTo>
                <a:cubicBezTo>
                  <a:pt x="2829" y="614"/>
                  <a:pt x="2858" y="625"/>
                  <a:pt x="2876" y="634"/>
                </a:cubicBezTo>
                <a:cubicBezTo>
                  <a:pt x="2850" y="608"/>
                  <a:pt x="2822" y="582"/>
                  <a:pt x="2780" y="566"/>
                </a:cubicBezTo>
                <a:cubicBezTo>
                  <a:pt x="2786" y="574"/>
                  <a:pt x="2792" y="583"/>
                  <a:pt x="2798" y="592"/>
                </a:cubicBezTo>
                <a:cubicBezTo>
                  <a:pt x="2786" y="584"/>
                  <a:pt x="2777" y="574"/>
                  <a:pt x="2770" y="561"/>
                </a:cubicBezTo>
                <a:cubicBezTo>
                  <a:pt x="2773" y="561"/>
                  <a:pt x="2777" y="564"/>
                  <a:pt x="2780" y="566"/>
                </a:cubicBezTo>
                <a:cubicBezTo>
                  <a:pt x="2756" y="531"/>
                  <a:pt x="2740" y="505"/>
                  <a:pt x="2747" y="505"/>
                </a:cubicBezTo>
                <a:cubicBezTo>
                  <a:pt x="2695" y="498"/>
                  <a:pt x="2658" y="474"/>
                  <a:pt x="2611" y="465"/>
                </a:cubicBezTo>
                <a:cubicBezTo>
                  <a:pt x="2585" y="423"/>
                  <a:pt x="2535" y="401"/>
                  <a:pt x="2500" y="366"/>
                </a:cubicBezTo>
                <a:cubicBezTo>
                  <a:pt x="2505" y="366"/>
                  <a:pt x="2512" y="366"/>
                  <a:pt x="2512" y="362"/>
                </a:cubicBezTo>
                <a:cubicBezTo>
                  <a:pt x="2474" y="362"/>
                  <a:pt x="2451" y="326"/>
                  <a:pt x="2425" y="315"/>
                </a:cubicBezTo>
                <a:cubicBezTo>
                  <a:pt x="2171" y="129"/>
                  <a:pt x="1859" y="21"/>
                  <a:pt x="1520" y="21"/>
                </a:cubicBezTo>
                <a:cubicBezTo>
                  <a:pt x="1452" y="21"/>
                  <a:pt x="1384" y="26"/>
                  <a:pt x="1318" y="35"/>
                </a:cubicBezTo>
                <a:cubicBezTo>
                  <a:pt x="1330" y="30"/>
                  <a:pt x="1342" y="28"/>
                  <a:pt x="1358" y="14"/>
                </a:cubicBezTo>
                <a:cubicBezTo>
                  <a:pt x="1368" y="26"/>
                  <a:pt x="1391" y="18"/>
                  <a:pt x="1391" y="7"/>
                </a:cubicBezTo>
                <a:cubicBezTo>
                  <a:pt x="1332" y="0"/>
                  <a:pt x="1325" y="37"/>
                  <a:pt x="1255" y="26"/>
                </a:cubicBezTo>
                <a:cubicBezTo>
                  <a:pt x="1267" y="21"/>
                  <a:pt x="1274" y="30"/>
                  <a:pt x="1281" y="18"/>
                </a:cubicBezTo>
                <a:cubicBezTo>
                  <a:pt x="1180" y="18"/>
                  <a:pt x="1137" y="37"/>
                  <a:pt x="1065" y="51"/>
                </a:cubicBezTo>
                <a:cubicBezTo>
                  <a:pt x="1060" y="58"/>
                  <a:pt x="1053" y="65"/>
                  <a:pt x="1046" y="70"/>
                </a:cubicBezTo>
                <a:cubicBezTo>
                  <a:pt x="952" y="115"/>
                  <a:pt x="862" y="164"/>
                  <a:pt x="773" y="213"/>
                </a:cubicBezTo>
                <a:cubicBezTo>
                  <a:pt x="754" y="223"/>
                  <a:pt x="738" y="232"/>
                  <a:pt x="721" y="244"/>
                </a:cubicBezTo>
                <a:cubicBezTo>
                  <a:pt x="714" y="249"/>
                  <a:pt x="707" y="251"/>
                  <a:pt x="703" y="256"/>
                </a:cubicBezTo>
                <a:lnTo>
                  <a:pt x="700" y="258"/>
                </a:lnTo>
                <a:cubicBezTo>
                  <a:pt x="588" y="331"/>
                  <a:pt x="484" y="416"/>
                  <a:pt x="395" y="514"/>
                </a:cubicBezTo>
                <a:cubicBezTo>
                  <a:pt x="393" y="514"/>
                  <a:pt x="390" y="517"/>
                  <a:pt x="390" y="517"/>
                </a:cubicBezTo>
                <a:lnTo>
                  <a:pt x="390" y="521"/>
                </a:lnTo>
                <a:cubicBezTo>
                  <a:pt x="369" y="545"/>
                  <a:pt x="350" y="568"/>
                  <a:pt x="331" y="592"/>
                </a:cubicBezTo>
                <a:cubicBezTo>
                  <a:pt x="320" y="589"/>
                  <a:pt x="322" y="601"/>
                  <a:pt x="313" y="601"/>
                </a:cubicBezTo>
                <a:cubicBezTo>
                  <a:pt x="315" y="608"/>
                  <a:pt x="313" y="615"/>
                  <a:pt x="310" y="620"/>
                </a:cubicBezTo>
                <a:cubicBezTo>
                  <a:pt x="308" y="622"/>
                  <a:pt x="306" y="627"/>
                  <a:pt x="303" y="629"/>
                </a:cubicBezTo>
                <a:cubicBezTo>
                  <a:pt x="284" y="648"/>
                  <a:pt x="249" y="660"/>
                  <a:pt x="256" y="690"/>
                </a:cubicBezTo>
                <a:cubicBezTo>
                  <a:pt x="228" y="707"/>
                  <a:pt x="205" y="740"/>
                  <a:pt x="200" y="777"/>
                </a:cubicBezTo>
                <a:cubicBezTo>
                  <a:pt x="181" y="787"/>
                  <a:pt x="162" y="820"/>
                  <a:pt x="158" y="841"/>
                </a:cubicBezTo>
                <a:lnTo>
                  <a:pt x="169" y="841"/>
                </a:lnTo>
                <a:cubicBezTo>
                  <a:pt x="167" y="846"/>
                  <a:pt x="165" y="848"/>
                  <a:pt x="162" y="853"/>
                </a:cubicBezTo>
                <a:cubicBezTo>
                  <a:pt x="160" y="853"/>
                  <a:pt x="158" y="855"/>
                  <a:pt x="158" y="857"/>
                </a:cubicBezTo>
                <a:cubicBezTo>
                  <a:pt x="158" y="857"/>
                  <a:pt x="158" y="860"/>
                  <a:pt x="160" y="860"/>
                </a:cubicBezTo>
                <a:cubicBezTo>
                  <a:pt x="59" y="1062"/>
                  <a:pt x="0" y="1292"/>
                  <a:pt x="0" y="1532"/>
                </a:cubicBezTo>
                <a:cubicBezTo>
                  <a:pt x="0" y="1637"/>
                  <a:pt x="12" y="1743"/>
                  <a:pt x="33" y="1844"/>
                </a:cubicBezTo>
                <a:lnTo>
                  <a:pt x="33" y="1886"/>
                </a:lnTo>
                <a:cubicBezTo>
                  <a:pt x="33" y="1893"/>
                  <a:pt x="42" y="1903"/>
                  <a:pt x="45" y="1910"/>
                </a:cubicBezTo>
                <a:cubicBezTo>
                  <a:pt x="47" y="1919"/>
                  <a:pt x="52" y="1969"/>
                  <a:pt x="52" y="1971"/>
                </a:cubicBezTo>
                <a:cubicBezTo>
                  <a:pt x="52" y="1971"/>
                  <a:pt x="35" y="1980"/>
                  <a:pt x="40" y="1983"/>
                </a:cubicBezTo>
                <a:cubicBezTo>
                  <a:pt x="47" y="1995"/>
                  <a:pt x="49" y="2011"/>
                  <a:pt x="59" y="2020"/>
                </a:cubicBezTo>
                <a:cubicBezTo>
                  <a:pt x="54" y="2034"/>
                  <a:pt x="52" y="2053"/>
                  <a:pt x="66" y="2070"/>
                </a:cubicBezTo>
                <a:cubicBezTo>
                  <a:pt x="73" y="2143"/>
                  <a:pt x="113" y="2192"/>
                  <a:pt x="129" y="2255"/>
                </a:cubicBezTo>
                <a:cubicBezTo>
                  <a:pt x="158" y="2272"/>
                  <a:pt x="176" y="2300"/>
                  <a:pt x="183" y="2338"/>
                </a:cubicBezTo>
                <a:cubicBezTo>
                  <a:pt x="273" y="2410"/>
                  <a:pt x="313" y="2535"/>
                  <a:pt x="407" y="2603"/>
                </a:cubicBezTo>
                <a:cubicBezTo>
                  <a:pt x="404" y="2629"/>
                  <a:pt x="442" y="2636"/>
                  <a:pt x="463" y="2652"/>
                </a:cubicBezTo>
                <a:cubicBezTo>
                  <a:pt x="503" y="2683"/>
                  <a:pt x="536" y="2730"/>
                  <a:pt x="580" y="2744"/>
                </a:cubicBezTo>
                <a:lnTo>
                  <a:pt x="580" y="2756"/>
                </a:lnTo>
                <a:cubicBezTo>
                  <a:pt x="618" y="2775"/>
                  <a:pt x="731" y="2925"/>
                  <a:pt x="1234" y="3033"/>
                </a:cubicBezTo>
                <a:cubicBezTo>
                  <a:pt x="1734" y="3141"/>
                  <a:pt x="2061" y="2993"/>
                  <a:pt x="2141" y="2955"/>
                </a:cubicBezTo>
                <a:cubicBezTo>
                  <a:pt x="2150" y="2925"/>
                  <a:pt x="2176" y="2911"/>
                  <a:pt x="2197" y="2892"/>
                </a:cubicBezTo>
                <a:cubicBezTo>
                  <a:pt x="2378" y="2803"/>
                  <a:pt x="2538" y="2681"/>
                  <a:pt x="2669" y="2530"/>
                </a:cubicBezTo>
                <a:cubicBezTo>
                  <a:pt x="2695" y="2509"/>
                  <a:pt x="2716" y="2483"/>
                  <a:pt x="2749" y="2469"/>
                </a:cubicBezTo>
                <a:cubicBezTo>
                  <a:pt x="2763" y="2446"/>
                  <a:pt x="2787" y="2396"/>
                  <a:pt x="2810" y="2406"/>
                </a:cubicBezTo>
                <a:cubicBezTo>
                  <a:pt x="2827" y="2380"/>
                  <a:pt x="2855" y="2366"/>
                  <a:pt x="2878" y="2330"/>
                </a:cubicBezTo>
                <a:cubicBezTo>
                  <a:pt x="2857" y="2335"/>
                  <a:pt x="2857" y="2361"/>
                  <a:pt x="2841" y="2368"/>
                </a:cubicBezTo>
                <a:cubicBezTo>
                  <a:pt x="2876" y="2312"/>
                  <a:pt x="2928" y="2255"/>
                  <a:pt x="2940" y="2187"/>
                </a:cubicBezTo>
                <a:cubicBezTo>
                  <a:pt x="2970" y="2157"/>
                  <a:pt x="2972" y="2096"/>
                  <a:pt x="3001" y="2056"/>
                </a:cubicBezTo>
                <a:cubicBezTo>
                  <a:pt x="3031" y="1924"/>
                  <a:pt x="3083" y="1717"/>
                  <a:pt x="3069" y="1590"/>
                </a:cubicBezTo>
                <a:cubicBezTo>
                  <a:pt x="3095" y="1510"/>
                  <a:pt x="3071" y="1421"/>
                  <a:pt x="3097" y="1360"/>
                </a:cubicBezTo>
                <a:close/>
                <a:moveTo>
                  <a:pt x="2040" y="2958"/>
                </a:moveTo>
                <a:cubicBezTo>
                  <a:pt x="2028" y="2965"/>
                  <a:pt x="2014" y="2970"/>
                  <a:pt x="1997" y="2972"/>
                </a:cubicBezTo>
                <a:lnTo>
                  <a:pt x="2040" y="2958"/>
                </a:lnTo>
                <a:close/>
                <a:moveTo>
                  <a:pt x="1236" y="49"/>
                </a:moveTo>
                <a:cubicBezTo>
                  <a:pt x="1213" y="54"/>
                  <a:pt x="1191" y="58"/>
                  <a:pt x="1168" y="63"/>
                </a:cubicBezTo>
                <a:cubicBezTo>
                  <a:pt x="1191" y="42"/>
                  <a:pt x="1234" y="44"/>
                  <a:pt x="1248" y="37"/>
                </a:cubicBezTo>
                <a:cubicBezTo>
                  <a:pt x="1243" y="42"/>
                  <a:pt x="1238" y="44"/>
                  <a:pt x="1236" y="49"/>
                </a:cubicBezTo>
                <a:close/>
                <a:moveTo>
                  <a:pt x="3045" y="1581"/>
                </a:moveTo>
                <a:cubicBezTo>
                  <a:pt x="3045" y="1565"/>
                  <a:pt x="3048" y="1550"/>
                  <a:pt x="3048" y="1534"/>
                </a:cubicBezTo>
                <a:cubicBezTo>
                  <a:pt x="3048" y="1473"/>
                  <a:pt x="3043" y="1414"/>
                  <a:pt x="3036" y="1355"/>
                </a:cubicBezTo>
                <a:lnTo>
                  <a:pt x="3036" y="1323"/>
                </a:lnTo>
                <a:cubicBezTo>
                  <a:pt x="3055" y="1402"/>
                  <a:pt x="3062" y="1496"/>
                  <a:pt x="3045" y="1581"/>
                </a:cubicBezTo>
                <a:close/>
                <a:moveTo>
                  <a:pt x="2918" y="695"/>
                </a:moveTo>
                <a:cubicBezTo>
                  <a:pt x="2914" y="676"/>
                  <a:pt x="2890" y="655"/>
                  <a:pt x="2874" y="662"/>
                </a:cubicBezTo>
                <a:cubicBezTo>
                  <a:pt x="2893" y="667"/>
                  <a:pt x="2902" y="700"/>
                  <a:pt x="2918" y="695"/>
                </a:cubicBezTo>
                <a:close/>
              </a:path>
            </a:pathLst>
          </a:custGeom>
          <a:solidFill>
            <a:srgbClr val="5BC6E8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FFFF00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912E6DB4-50AF-D44C-BA1E-DA2EB6C701EF}"/>
              </a:ext>
            </a:extLst>
          </p:cNvPr>
          <p:cNvGrpSpPr>
            <a:grpSpLocks noChangeAspect="1"/>
          </p:cNvGrpSpPr>
          <p:nvPr/>
        </p:nvGrpSpPr>
        <p:grpSpPr>
          <a:xfrm>
            <a:off x="395536" y="3717032"/>
            <a:ext cx="2819134" cy="1911277"/>
            <a:chOff x="5713306" y="4060476"/>
            <a:chExt cx="2819134" cy="1911277"/>
          </a:xfrm>
        </p:grpSpPr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xmlns="" id="{C665C102-C062-7846-A3FD-C00747EEAF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81800" y="4201744"/>
              <a:ext cx="629474" cy="394720"/>
            </a:xfrm>
            <a:custGeom>
              <a:avLst/>
              <a:gdLst>
                <a:gd name="T0" fmla="*/ 1329 w 1335"/>
                <a:gd name="T1" fmla="*/ 582 h 836"/>
                <a:gd name="T2" fmla="*/ 1181 w 1335"/>
                <a:gd name="T3" fmla="*/ 559 h 836"/>
                <a:gd name="T4" fmla="*/ 1144 w 1335"/>
                <a:gd name="T5" fmla="*/ 389 h 836"/>
                <a:gd name="T6" fmla="*/ 1133 w 1335"/>
                <a:gd name="T7" fmla="*/ 321 h 836"/>
                <a:gd name="T8" fmla="*/ 1165 w 1335"/>
                <a:gd name="T9" fmla="*/ 261 h 836"/>
                <a:gd name="T10" fmla="*/ 1081 w 1335"/>
                <a:gd name="T11" fmla="*/ 114 h 836"/>
                <a:gd name="T12" fmla="*/ 1207 w 1335"/>
                <a:gd name="T13" fmla="*/ 18 h 836"/>
                <a:gd name="T14" fmla="*/ 1117 w 1335"/>
                <a:gd name="T15" fmla="*/ 9 h 836"/>
                <a:gd name="T16" fmla="*/ 1031 w 1335"/>
                <a:gd name="T17" fmla="*/ 109 h 836"/>
                <a:gd name="T18" fmla="*/ 1065 w 1335"/>
                <a:gd name="T19" fmla="*/ 310 h 836"/>
                <a:gd name="T20" fmla="*/ 1094 w 1335"/>
                <a:gd name="T21" fmla="*/ 385 h 836"/>
                <a:gd name="T22" fmla="*/ 1144 w 1335"/>
                <a:gd name="T23" fmla="*/ 615 h 836"/>
                <a:gd name="T24" fmla="*/ 984 w 1335"/>
                <a:gd name="T25" fmla="*/ 624 h 836"/>
                <a:gd name="T26" fmla="*/ 972 w 1335"/>
                <a:gd name="T27" fmla="*/ 312 h 836"/>
                <a:gd name="T28" fmla="*/ 972 w 1335"/>
                <a:gd name="T29" fmla="*/ 118 h 836"/>
                <a:gd name="T30" fmla="*/ 921 w 1335"/>
                <a:gd name="T31" fmla="*/ 134 h 836"/>
                <a:gd name="T32" fmla="*/ 921 w 1335"/>
                <a:gd name="T33" fmla="*/ 328 h 836"/>
                <a:gd name="T34" fmla="*/ 900 w 1335"/>
                <a:gd name="T35" fmla="*/ 496 h 836"/>
                <a:gd name="T36" fmla="*/ 826 w 1335"/>
                <a:gd name="T37" fmla="*/ 240 h 836"/>
                <a:gd name="T38" fmla="*/ 724 w 1335"/>
                <a:gd name="T39" fmla="*/ 66 h 836"/>
                <a:gd name="T40" fmla="*/ 767 w 1335"/>
                <a:gd name="T41" fmla="*/ 211 h 836"/>
                <a:gd name="T42" fmla="*/ 864 w 1335"/>
                <a:gd name="T43" fmla="*/ 543 h 836"/>
                <a:gd name="T44" fmla="*/ 970 w 1335"/>
                <a:gd name="T45" fmla="*/ 674 h 836"/>
                <a:gd name="T46" fmla="*/ 615 w 1335"/>
                <a:gd name="T47" fmla="*/ 426 h 836"/>
                <a:gd name="T48" fmla="*/ 617 w 1335"/>
                <a:gd name="T49" fmla="*/ 306 h 836"/>
                <a:gd name="T50" fmla="*/ 782 w 1335"/>
                <a:gd name="T51" fmla="*/ 683 h 836"/>
                <a:gd name="T52" fmla="*/ 726 w 1335"/>
                <a:gd name="T53" fmla="*/ 428 h 836"/>
                <a:gd name="T54" fmla="*/ 541 w 1335"/>
                <a:gd name="T55" fmla="*/ 242 h 836"/>
                <a:gd name="T56" fmla="*/ 638 w 1335"/>
                <a:gd name="T57" fmla="*/ 730 h 836"/>
                <a:gd name="T58" fmla="*/ 389 w 1335"/>
                <a:gd name="T59" fmla="*/ 267 h 836"/>
                <a:gd name="T60" fmla="*/ 398 w 1335"/>
                <a:gd name="T61" fmla="*/ 403 h 836"/>
                <a:gd name="T62" fmla="*/ 364 w 1335"/>
                <a:gd name="T63" fmla="*/ 453 h 836"/>
                <a:gd name="T64" fmla="*/ 297 w 1335"/>
                <a:gd name="T65" fmla="*/ 215 h 836"/>
                <a:gd name="T66" fmla="*/ 545 w 1335"/>
                <a:gd name="T67" fmla="*/ 665 h 836"/>
                <a:gd name="T68" fmla="*/ 466 w 1335"/>
                <a:gd name="T69" fmla="*/ 493 h 836"/>
                <a:gd name="T70" fmla="*/ 446 w 1335"/>
                <a:gd name="T71" fmla="*/ 278 h 836"/>
                <a:gd name="T72" fmla="*/ 267 w 1335"/>
                <a:gd name="T73" fmla="*/ 174 h 836"/>
                <a:gd name="T74" fmla="*/ 272 w 1335"/>
                <a:gd name="T75" fmla="*/ 303 h 836"/>
                <a:gd name="T76" fmla="*/ 331 w 1335"/>
                <a:gd name="T77" fmla="*/ 575 h 836"/>
                <a:gd name="T78" fmla="*/ 389 w 1335"/>
                <a:gd name="T79" fmla="*/ 790 h 836"/>
                <a:gd name="T80" fmla="*/ 385 w 1335"/>
                <a:gd name="T81" fmla="*/ 620 h 836"/>
                <a:gd name="T82" fmla="*/ 427 w 1335"/>
                <a:gd name="T83" fmla="*/ 520 h 836"/>
                <a:gd name="T84" fmla="*/ 496 w 1335"/>
                <a:gd name="T85" fmla="*/ 678 h 836"/>
                <a:gd name="T86" fmla="*/ 75 w 1335"/>
                <a:gd name="T87" fmla="*/ 367 h 836"/>
                <a:gd name="T88" fmla="*/ 59 w 1335"/>
                <a:gd name="T89" fmla="*/ 258 h 836"/>
                <a:gd name="T90" fmla="*/ 145 w 1335"/>
                <a:gd name="T91" fmla="*/ 392 h 836"/>
                <a:gd name="T92" fmla="*/ 89 w 1335"/>
                <a:gd name="T93" fmla="*/ 437 h 836"/>
                <a:gd name="T94" fmla="*/ 206 w 1335"/>
                <a:gd name="T95" fmla="*/ 595 h 836"/>
                <a:gd name="T96" fmla="*/ 193 w 1335"/>
                <a:gd name="T97" fmla="*/ 758 h 836"/>
                <a:gd name="T98" fmla="*/ 174 w 1335"/>
                <a:gd name="T99" fmla="*/ 825 h 836"/>
                <a:gd name="T100" fmla="*/ 245 w 1335"/>
                <a:gd name="T101" fmla="*/ 771 h 836"/>
                <a:gd name="T102" fmla="*/ 233 w 1335"/>
                <a:gd name="T103" fmla="*/ 548 h 836"/>
                <a:gd name="T104" fmla="*/ 166 w 1335"/>
                <a:gd name="T105" fmla="*/ 471 h 836"/>
                <a:gd name="T106" fmla="*/ 109 w 1335"/>
                <a:gd name="T107" fmla="*/ 217 h 836"/>
                <a:gd name="T108" fmla="*/ 14 w 1335"/>
                <a:gd name="T109" fmla="*/ 222 h 836"/>
                <a:gd name="T110" fmla="*/ 100 w 1335"/>
                <a:gd name="T111" fmla="*/ 747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35" h="836">
                  <a:moveTo>
                    <a:pt x="1174" y="633"/>
                  </a:moveTo>
                  <a:cubicBezTo>
                    <a:pt x="1176" y="633"/>
                    <a:pt x="1176" y="631"/>
                    <a:pt x="1178" y="631"/>
                  </a:cubicBezTo>
                  <a:cubicBezTo>
                    <a:pt x="1178" y="631"/>
                    <a:pt x="1180" y="629"/>
                    <a:pt x="1181" y="629"/>
                  </a:cubicBezTo>
                  <a:cubicBezTo>
                    <a:pt x="1199" y="620"/>
                    <a:pt x="1217" y="613"/>
                    <a:pt x="1235" y="609"/>
                  </a:cubicBezTo>
                  <a:cubicBezTo>
                    <a:pt x="1255" y="604"/>
                    <a:pt x="1275" y="600"/>
                    <a:pt x="1294" y="597"/>
                  </a:cubicBezTo>
                  <a:lnTo>
                    <a:pt x="1312" y="593"/>
                  </a:lnTo>
                  <a:cubicBezTo>
                    <a:pt x="1320" y="591"/>
                    <a:pt x="1325" y="588"/>
                    <a:pt x="1329" y="582"/>
                  </a:cubicBezTo>
                  <a:cubicBezTo>
                    <a:pt x="1332" y="577"/>
                    <a:pt x="1334" y="572"/>
                    <a:pt x="1332" y="566"/>
                  </a:cubicBezTo>
                  <a:cubicBezTo>
                    <a:pt x="1332" y="561"/>
                    <a:pt x="1329" y="556"/>
                    <a:pt x="1323" y="552"/>
                  </a:cubicBezTo>
                  <a:cubicBezTo>
                    <a:pt x="1318" y="548"/>
                    <a:pt x="1311" y="548"/>
                    <a:pt x="1305" y="548"/>
                  </a:cubicBezTo>
                  <a:lnTo>
                    <a:pt x="1277" y="554"/>
                  </a:lnTo>
                  <a:cubicBezTo>
                    <a:pt x="1260" y="557"/>
                    <a:pt x="1244" y="561"/>
                    <a:pt x="1230" y="565"/>
                  </a:cubicBezTo>
                  <a:cubicBezTo>
                    <a:pt x="1216" y="568"/>
                    <a:pt x="1201" y="572"/>
                    <a:pt x="1187" y="577"/>
                  </a:cubicBezTo>
                  <a:cubicBezTo>
                    <a:pt x="1185" y="572"/>
                    <a:pt x="1183" y="565"/>
                    <a:pt x="1181" y="559"/>
                  </a:cubicBezTo>
                  <a:cubicBezTo>
                    <a:pt x="1180" y="552"/>
                    <a:pt x="1178" y="545"/>
                    <a:pt x="1176" y="539"/>
                  </a:cubicBezTo>
                  <a:cubicBezTo>
                    <a:pt x="1173" y="532"/>
                    <a:pt x="1171" y="525"/>
                    <a:pt x="1169" y="518"/>
                  </a:cubicBezTo>
                  <a:cubicBezTo>
                    <a:pt x="1169" y="513"/>
                    <a:pt x="1167" y="505"/>
                    <a:pt x="1165" y="500"/>
                  </a:cubicBezTo>
                  <a:cubicBezTo>
                    <a:pt x="1162" y="487"/>
                    <a:pt x="1161" y="475"/>
                    <a:pt x="1158" y="462"/>
                  </a:cubicBezTo>
                  <a:cubicBezTo>
                    <a:pt x="1155" y="450"/>
                    <a:pt x="1153" y="437"/>
                    <a:pt x="1151" y="425"/>
                  </a:cubicBezTo>
                  <a:cubicBezTo>
                    <a:pt x="1149" y="419"/>
                    <a:pt x="1147" y="414"/>
                    <a:pt x="1147" y="407"/>
                  </a:cubicBezTo>
                  <a:cubicBezTo>
                    <a:pt x="1146" y="400"/>
                    <a:pt x="1146" y="394"/>
                    <a:pt x="1144" y="389"/>
                  </a:cubicBezTo>
                  <a:cubicBezTo>
                    <a:pt x="1142" y="382"/>
                    <a:pt x="1140" y="374"/>
                    <a:pt x="1140" y="369"/>
                  </a:cubicBezTo>
                  <a:cubicBezTo>
                    <a:pt x="1138" y="364"/>
                    <a:pt x="1137" y="357"/>
                    <a:pt x="1135" y="349"/>
                  </a:cubicBezTo>
                  <a:lnTo>
                    <a:pt x="1131" y="331"/>
                  </a:lnTo>
                  <a:cubicBezTo>
                    <a:pt x="1131" y="330"/>
                    <a:pt x="1129" y="328"/>
                    <a:pt x="1129" y="328"/>
                  </a:cubicBezTo>
                  <a:cubicBezTo>
                    <a:pt x="1128" y="326"/>
                    <a:pt x="1128" y="324"/>
                    <a:pt x="1128" y="324"/>
                  </a:cubicBezTo>
                  <a:lnTo>
                    <a:pt x="1128" y="322"/>
                  </a:lnTo>
                  <a:lnTo>
                    <a:pt x="1133" y="321"/>
                  </a:lnTo>
                  <a:cubicBezTo>
                    <a:pt x="1146" y="315"/>
                    <a:pt x="1158" y="310"/>
                    <a:pt x="1171" y="306"/>
                  </a:cubicBezTo>
                  <a:cubicBezTo>
                    <a:pt x="1183" y="303"/>
                    <a:pt x="1192" y="301"/>
                    <a:pt x="1199" y="301"/>
                  </a:cubicBezTo>
                  <a:cubicBezTo>
                    <a:pt x="1207" y="301"/>
                    <a:pt x="1214" y="301"/>
                    <a:pt x="1219" y="297"/>
                  </a:cubicBezTo>
                  <a:cubicBezTo>
                    <a:pt x="1225" y="294"/>
                    <a:pt x="1228" y="290"/>
                    <a:pt x="1230" y="283"/>
                  </a:cubicBezTo>
                  <a:cubicBezTo>
                    <a:pt x="1230" y="278"/>
                    <a:pt x="1228" y="270"/>
                    <a:pt x="1225" y="265"/>
                  </a:cubicBezTo>
                  <a:cubicBezTo>
                    <a:pt x="1221" y="260"/>
                    <a:pt x="1216" y="256"/>
                    <a:pt x="1208" y="256"/>
                  </a:cubicBezTo>
                  <a:cubicBezTo>
                    <a:pt x="1194" y="256"/>
                    <a:pt x="1180" y="258"/>
                    <a:pt x="1165" y="261"/>
                  </a:cubicBezTo>
                  <a:cubicBezTo>
                    <a:pt x="1151" y="267"/>
                    <a:pt x="1135" y="272"/>
                    <a:pt x="1117" y="278"/>
                  </a:cubicBezTo>
                  <a:cubicBezTo>
                    <a:pt x="1115" y="269"/>
                    <a:pt x="1113" y="261"/>
                    <a:pt x="1112" y="254"/>
                  </a:cubicBezTo>
                  <a:cubicBezTo>
                    <a:pt x="1110" y="247"/>
                    <a:pt x="1110" y="238"/>
                    <a:pt x="1108" y="231"/>
                  </a:cubicBezTo>
                  <a:cubicBezTo>
                    <a:pt x="1106" y="224"/>
                    <a:pt x="1104" y="215"/>
                    <a:pt x="1103" y="206"/>
                  </a:cubicBezTo>
                  <a:cubicBezTo>
                    <a:pt x="1101" y="197"/>
                    <a:pt x="1099" y="188"/>
                    <a:pt x="1097" y="175"/>
                  </a:cubicBezTo>
                  <a:cubicBezTo>
                    <a:pt x="1095" y="166"/>
                    <a:pt x="1092" y="156"/>
                    <a:pt x="1090" y="145"/>
                  </a:cubicBezTo>
                  <a:cubicBezTo>
                    <a:pt x="1086" y="134"/>
                    <a:pt x="1085" y="123"/>
                    <a:pt x="1081" y="114"/>
                  </a:cubicBezTo>
                  <a:cubicBezTo>
                    <a:pt x="1079" y="105"/>
                    <a:pt x="1077" y="96"/>
                    <a:pt x="1076" y="88"/>
                  </a:cubicBezTo>
                  <a:cubicBezTo>
                    <a:pt x="1074" y="79"/>
                    <a:pt x="1070" y="70"/>
                    <a:pt x="1069" y="61"/>
                  </a:cubicBezTo>
                  <a:cubicBezTo>
                    <a:pt x="1077" y="59"/>
                    <a:pt x="1088" y="57"/>
                    <a:pt x="1097" y="55"/>
                  </a:cubicBezTo>
                  <a:cubicBezTo>
                    <a:pt x="1108" y="53"/>
                    <a:pt x="1117" y="53"/>
                    <a:pt x="1126" y="52"/>
                  </a:cubicBezTo>
                  <a:cubicBezTo>
                    <a:pt x="1146" y="50"/>
                    <a:pt x="1165" y="48"/>
                    <a:pt x="1189" y="43"/>
                  </a:cubicBezTo>
                  <a:cubicBezTo>
                    <a:pt x="1194" y="43"/>
                    <a:pt x="1199" y="39"/>
                    <a:pt x="1203" y="34"/>
                  </a:cubicBezTo>
                  <a:cubicBezTo>
                    <a:pt x="1207" y="28"/>
                    <a:pt x="1208" y="23"/>
                    <a:pt x="1207" y="18"/>
                  </a:cubicBezTo>
                  <a:cubicBezTo>
                    <a:pt x="1207" y="10"/>
                    <a:pt x="1203" y="5"/>
                    <a:pt x="1198" y="3"/>
                  </a:cubicBezTo>
                  <a:cubicBezTo>
                    <a:pt x="1192" y="0"/>
                    <a:pt x="1187" y="0"/>
                    <a:pt x="1180" y="0"/>
                  </a:cubicBezTo>
                  <a:cubicBezTo>
                    <a:pt x="1174" y="1"/>
                    <a:pt x="1169" y="1"/>
                    <a:pt x="1164" y="3"/>
                  </a:cubicBezTo>
                  <a:cubicBezTo>
                    <a:pt x="1158" y="3"/>
                    <a:pt x="1151" y="5"/>
                    <a:pt x="1144" y="5"/>
                  </a:cubicBezTo>
                  <a:cubicBezTo>
                    <a:pt x="1140" y="5"/>
                    <a:pt x="1137" y="7"/>
                    <a:pt x="1133" y="7"/>
                  </a:cubicBezTo>
                  <a:cubicBezTo>
                    <a:pt x="1129" y="7"/>
                    <a:pt x="1126" y="9"/>
                    <a:pt x="1122" y="9"/>
                  </a:cubicBezTo>
                  <a:cubicBezTo>
                    <a:pt x="1122" y="9"/>
                    <a:pt x="1121" y="9"/>
                    <a:pt x="1117" y="9"/>
                  </a:cubicBezTo>
                  <a:cubicBezTo>
                    <a:pt x="1115" y="9"/>
                    <a:pt x="1113" y="9"/>
                    <a:pt x="1113" y="9"/>
                  </a:cubicBezTo>
                  <a:cubicBezTo>
                    <a:pt x="1101" y="10"/>
                    <a:pt x="1086" y="12"/>
                    <a:pt x="1074" y="14"/>
                  </a:cubicBezTo>
                  <a:cubicBezTo>
                    <a:pt x="1060" y="16"/>
                    <a:pt x="1047" y="19"/>
                    <a:pt x="1034" y="23"/>
                  </a:cubicBezTo>
                  <a:cubicBezTo>
                    <a:pt x="1029" y="25"/>
                    <a:pt x="1024" y="28"/>
                    <a:pt x="1020" y="34"/>
                  </a:cubicBezTo>
                  <a:cubicBezTo>
                    <a:pt x="1017" y="37"/>
                    <a:pt x="1017" y="43"/>
                    <a:pt x="1017" y="48"/>
                  </a:cubicBezTo>
                  <a:cubicBezTo>
                    <a:pt x="1018" y="57"/>
                    <a:pt x="1019" y="67"/>
                    <a:pt x="1022" y="79"/>
                  </a:cubicBezTo>
                  <a:cubicBezTo>
                    <a:pt x="1025" y="90"/>
                    <a:pt x="1027" y="100"/>
                    <a:pt x="1031" y="109"/>
                  </a:cubicBezTo>
                  <a:cubicBezTo>
                    <a:pt x="1031" y="113"/>
                    <a:pt x="1031" y="116"/>
                    <a:pt x="1033" y="118"/>
                  </a:cubicBezTo>
                  <a:cubicBezTo>
                    <a:pt x="1033" y="122"/>
                    <a:pt x="1034" y="123"/>
                    <a:pt x="1034" y="127"/>
                  </a:cubicBezTo>
                  <a:cubicBezTo>
                    <a:pt x="1036" y="136"/>
                    <a:pt x="1040" y="147"/>
                    <a:pt x="1042" y="156"/>
                  </a:cubicBezTo>
                  <a:cubicBezTo>
                    <a:pt x="1045" y="165"/>
                    <a:pt x="1047" y="175"/>
                    <a:pt x="1049" y="186"/>
                  </a:cubicBezTo>
                  <a:cubicBezTo>
                    <a:pt x="1054" y="209"/>
                    <a:pt x="1058" y="229"/>
                    <a:pt x="1061" y="247"/>
                  </a:cubicBezTo>
                  <a:cubicBezTo>
                    <a:pt x="1065" y="263"/>
                    <a:pt x="1069" y="281"/>
                    <a:pt x="1072" y="297"/>
                  </a:cubicBezTo>
                  <a:cubicBezTo>
                    <a:pt x="1069" y="301"/>
                    <a:pt x="1067" y="304"/>
                    <a:pt x="1065" y="310"/>
                  </a:cubicBezTo>
                  <a:cubicBezTo>
                    <a:pt x="1063" y="315"/>
                    <a:pt x="1063" y="321"/>
                    <a:pt x="1063" y="324"/>
                  </a:cubicBezTo>
                  <a:cubicBezTo>
                    <a:pt x="1065" y="328"/>
                    <a:pt x="1067" y="331"/>
                    <a:pt x="1070" y="333"/>
                  </a:cubicBezTo>
                  <a:cubicBezTo>
                    <a:pt x="1074" y="335"/>
                    <a:pt x="1077" y="337"/>
                    <a:pt x="1081" y="339"/>
                  </a:cubicBezTo>
                  <a:lnTo>
                    <a:pt x="1081" y="340"/>
                  </a:lnTo>
                  <a:cubicBezTo>
                    <a:pt x="1081" y="340"/>
                    <a:pt x="1083" y="340"/>
                    <a:pt x="1083" y="342"/>
                  </a:cubicBezTo>
                  <a:lnTo>
                    <a:pt x="1088" y="360"/>
                  </a:lnTo>
                  <a:cubicBezTo>
                    <a:pt x="1090" y="367"/>
                    <a:pt x="1093" y="376"/>
                    <a:pt x="1094" y="385"/>
                  </a:cubicBezTo>
                  <a:cubicBezTo>
                    <a:pt x="1095" y="394"/>
                    <a:pt x="1095" y="401"/>
                    <a:pt x="1097" y="410"/>
                  </a:cubicBezTo>
                  <a:lnTo>
                    <a:pt x="1108" y="461"/>
                  </a:lnTo>
                  <a:cubicBezTo>
                    <a:pt x="1108" y="468"/>
                    <a:pt x="1111" y="477"/>
                    <a:pt x="1112" y="486"/>
                  </a:cubicBezTo>
                  <a:cubicBezTo>
                    <a:pt x="1112" y="495"/>
                    <a:pt x="1115" y="502"/>
                    <a:pt x="1117" y="511"/>
                  </a:cubicBezTo>
                  <a:lnTo>
                    <a:pt x="1128" y="552"/>
                  </a:lnTo>
                  <a:cubicBezTo>
                    <a:pt x="1131" y="563"/>
                    <a:pt x="1135" y="573"/>
                    <a:pt x="1138" y="584"/>
                  </a:cubicBezTo>
                  <a:cubicBezTo>
                    <a:pt x="1142" y="595"/>
                    <a:pt x="1144" y="606"/>
                    <a:pt x="1144" y="615"/>
                  </a:cubicBezTo>
                  <a:cubicBezTo>
                    <a:pt x="1146" y="622"/>
                    <a:pt x="1149" y="629"/>
                    <a:pt x="1156" y="631"/>
                  </a:cubicBezTo>
                  <a:cubicBezTo>
                    <a:pt x="1162" y="633"/>
                    <a:pt x="1167" y="634"/>
                    <a:pt x="1173" y="633"/>
                  </a:cubicBezTo>
                  <a:lnTo>
                    <a:pt x="1174" y="633"/>
                  </a:lnTo>
                  <a:close/>
                  <a:moveTo>
                    <a:pt x="970" y="674"/>
                  </a:moveTo>
                  <a:cubicBezTo>
                    <a:pt x="979" y="667"/>
                    <a:pt x="984" y="656"/>
                    <a:pt x="982" y="643"/>
                  </a:cubicBezTo>
                  <a:lnTo>
                    <a:pt x="984" y="629"/>
                  </a:lnTo>
                  <a:cubicBezTo>
                    <a:pt x="984" y="627"/>
                    <a:pt x="984" y="626"/>
                    <a:pt x="984" y="624"/>
                  </a:cubicBezTo>
                  <a:cubicBezTo>
                    <a:pt x="984" y="622"/>
                    <a:pt x="984" y="622"/>
                    <a:pt x="984" y="620"/>
                  </a:cubicBezTo>
                  <a:lnTo>
                    <a:pt x="984" y="584"/>
                  </a:lnTo>
                  <a:cubicBezTo>
                    <a:pt x="981" y="554"/>
                    <a:pt x="979" y="521"/>
                    <a:pt x="977" y="491"/>
                  </a:cubicBezTo>
                  <a:cubicBezTo>
                    <a:pt x="975" y="461"/>
                    <a:pt x="973" y="428"/>
                    <a:pt x="973" y="400"/>
                  </a:cubicBezTo>
                  <a:lnTo>
                    <a:pt x="972" y="346"/>
                  </a:lnTo>
                  <a:lnTo>
                    <a:pt x="972" y="326"/>
                  </a:lnTo>
                  <a:lnTo>
                    <a:pt x="972" y="312"/>
                  </a:lnTo>
                  <a:lnTo>
                    <a:pt x="972" y="313"/>
                  </a:lnTo>
                  <a:cubicBezTo>
                    <a:pt x="973" y="304"/>
                    <a:pt x="975" y="294"/>
                    <a:pt x="973" y="281"/>
                  </a:cubicBezTo>
                  <a:cubicBezTo>
                    <a:pt x="973" y="269"/>
                    <a:pt x="973" y="252"/>
                    <a:pt x="973" y="236"/>
                  </a:cubicBezTo>
                  <a:cubicBezTo>
                    <a:pt x="972" y="220"/>
                    <a:pt x="972" y="206"/>
                    <a:pt x="972" y="190"/>
                  </a:cubicBezTo>
                  <a:lnTo>
                    <a:pt x="972" y="132"/>
                  </a:lnTo>
                  <a:cubicBezTo>
                    <a:pt x="972" y="132"/>
                    <a:pt x="972" y="131"/>
                    <a:pt x="972" y="127"/>
                  </a:cubicBezTo>
                  <a:cubicBezTo>
                    <a:pt x="972" y="123"/>
                    <a:pt x="972" y="122"/>
                    <a:pt x="972" y="118"/>
                  </a:cubicBezTo>
                  <a:lnTo>
                    <a:pt x="968" y="71"/>
                  </a:lnTo>
                  <a:cubicBezTo>
                    <a:pt x="968" y="66"/>
                    <a:pt x="965" y="61"/>
                    <a:pt x="961" y="57"/>
                  </a:cubicBezTo>
                  <a:cubicBezTo>
                    <a:pt x="956" y="52"/>
                    <a:pt x="950" y="50"/>
                    <a:pt x="945" y="50"/>
                  </a:cubicBezTo>
                  <a:cubicBezTo>
                    <a:pt x="938" y="50"/>
                    <a:pt x="932" y="52"/>
                    <a:pt x="927" y="57"/>
                  </a:cubicBezTo>
                  <a:cubicBezTo>
                    <a:pt x="921" y="61"/>
                    <a:pt x="920" y="68"/>
                    <a:pt x="920" y="73"/>
                  </a:cubicBezTo>
                  <a:cubicBezTo>
                    <a:pt x="920" y="84"/>
                    <a:pt x="920" y="95"/>
                    <a:pt x="920" y="104"/>
                  </a:cubicBezTo>
                  <a:cubicBezTo>
                    <a:pt x="921" y="114"/>
                    <a:pt x="921" y="125"/>
                    <a:pt x="921" y="134"/>
                  </a:cubicBezTo>
                  <a:lnTo>
                    <a:pt x="923" y="192"/>
                  </a:lnTo>
                  <a:cubicBezTo>
                    <a:pt x="923" y="208"/>
                    <a:pt x="923" y="224"/>
                    <a:pt x="923" y="238"/>
                  </a:cubicBezTo>
                  <a:cubicBezTo>
                    <a:pt x="923" y="254"/>
                    <a:pt x="923" y="269"/>
                    <a:pt x="923" y="283"/>
                  </a:cubicBezTo>
                  <a:lnTo>
                    <a:pt x="923" y="306"/>
                  </a:lnTo>
                  <a:lnTo>
                    <a:pt x="923" y="308"/>
                  </a:lnTo>
                  <a:cubicBezTo>
                    <a:pt x="923" y="308"/>
                    <a:pt x="923" y="310"/>
                    <a:pt x="923" y="312"/>
                  </a:cubicBezTo>
                  <a:cubicBezTo>
                    <a:pt x="921" y="315"/>
                    <a:pt x="920" y="321"/>
                    <a:pt x="921" y="328"/>
                  </a:cubicBezTo>
                  <a:cubicBezTo>
                    <a:pt x="921" y="333"/>
                    <a:pt x="921" y="340"/>
                    <a:pt x="921" y="348"/>
                  </a:cubicBezTo>
                  <a:lnTo>
                    <a:pt x="925" y="403"/>
                  </a:lnTo>
                  <a:cubicBezTo>
                    <a:pt x="925" y="434"/>
                    <a:pt x="927" y="464"/>
                    <a:pt x="929" y="495"/>
                  </a:cubicBezTo>
                  <a:cubicBezTo>
                    <a:pt x="930" y="525"/>
                    <a:pt x="932" y="556"/>
                    <a:pt x="934" y="586"/>
                  </a:cubicBezTo>
                  <a:cubicBezTo>
                    <a:pt x="929" y="577"/>
                    <a:pt x="923" y="568"/>
                    <a:pt x="921" y="557"/>
                  </a:cubicBezTo>
                  <a:cubicBezTo>
                    <a:pt x="918" y="548"/>
                    <a:pt x="914" y="539"/>
                    <a:pt x="911" y="530"/>
                  </a:cubicBezTo>
                  <a:cubicBezTo>
                    <a:pt x="907" y="520"/>
                    <a:pt x="904" y="507"/>
                    <a:pt x="900" y="496"/>
                  </a:cubicBezTo>
                  <a:cubicBezTo>
                    <a:pt x="896" y="484"/>
                    <a:pt x="893" y="473"/>
                    <a:pt x="889" y="461"/>
                  </a:cubicBezTo>
                  <a:lnTo>
                    <a:pt x="873" y="409"/>
                  </a:lnTo>
                  <a:cubicBezTo>
                    <a:pt x="869" y="398"/>
                    <a:pt x="866" y="387"/>
                    <a:pt x="862" y="376"/>
                  </a:cubicBezTo>
                  <a:cubicBezTo>
                    <a:pt x="860" y="364"/>
                    <a:pt x="857" y="353"/>
                    <a:pt x="855" y="344"/>
                  </a:cubicBezTo>
                  <a:cubicBezTo>
                    <a:pt x="853" y="337"/>
                    <a:pt x="852" y="330"/>
                    <a:pt x="850" y="322"/>
                  </a:cubicBezTo>
                  <a:cubicBezTo>
                    <a:pt x="848" y="315"/>
                    <a:pt x="846" y="308"/>
                    <a:pt x="846" y="301"/>
                  </a:cubicBezTo>
                  <a:lnTo>
                    <a:pt x="826" y="240"/>
                  </a:lnTo>
                  <a:lnTo>
                    <a:pt x="816" y="206"/>
                  </a:lnTo>
                  <a:lnTo>
                    <a:pt x="816" y="206"/>
                  </a:lnTo>
                  <a:lnTo>
                    <a:pt x="803" y="163"/>
                  </a:lnTo>
                  <a:cubicBezTo>
                    <a:pt x="800" y="147"/>
                    <a:pt x="792" y="132"/>
                    <a:pt x="783" y="116"/>
                  </a:cubicBezTo>
                  <a:cubicBezTo>
                    <a:pt x="776" y="102"/>
                    <a:pt x="765" y="88"/>
                    <a:pt x="756" y="73"/>
                  </a:cubicBezTo>
                  <a:cubicBezTo>
                    <a:pt x="751" y="68"/>
                    <a:pt x="746" y="64"/>
                    <a:pt x="740" y="62"/>
                  </a:cubicBezTo>
                  <a:cubicBezTo>
                    <a:pt x="733" y="61"/>
                    <a:pt x="728" y="62"/>
                    <a:pt x="724" y="66"/>
                  </a:cubicBezTo>
                  <a:cubicBezTo>
                    <a:pt x="717" y="70"/>
                    <a:pt x="713" y="73"/>
                    <a:pt x="710" y="80"/>
                  </a:cubicBezTo>
                  <a:cubicBezTo>
                    <a:pt x="708" y="86"/>
                    <a:pt x="710" y="91"/>
                    <a:pt x="713" y="96"/>
                  </a:cubicBezTo>
                  <a:lnTo>
                    <a:pt x="719" y="104"/>
                  </a:lnTo>
                  <a:lnTo>
                    <a:pt x="719" y="102"/>
                  </a:lnTo>
                  <a:cubicBezTo>
                    <a:pt x="726" y="114"/>
                    <a:pt x="733" y="125"/>
                    <a:pt x="740" y="138"/>
                  </a:cubicBezTo>
                  <a:cubicBezTo>
                    <a:pt x="748" y="150"/>
                    <a:pt x="753" y="163"/>
                    <a:pt x="756" y="174"/>
                  </a:cubicBezTo>
                  <a:cubicBezTo>
                    <a:pt x="758" y="184"/>
                    <a:pt x="763" y="197"/>
                    <a:pt x="767" y="211"/>
                  </a:cubicBezTo>
                  <a:cubicBezTo>
                    <a:pt x="772" y="226"/>
                    <a:pt x="774" y="240"/>
                    <a:pt x="778" y="252"/>
                  </a:cubicBezTo>
                  <a:lnTo>
                    <a:pt x="796" y="313"/>
                  </a:lnTo>
                  <a:cubicBezTo>
                    <a:pt x="801" y="328"/>
                    <a:pt x="805" y="340"/>
                    <a:pt x="807" y="355"/>
                  </a:cubicBezTo>
                  <a:cubicBezTo>
                    <a:pt x="810" y="365"/>
                    <a:pt x="812" y="376"/>
                    <a:pt x="816" y="389"/>
                  </a:cubicBezTo>
                  <a:cubicBezTo>
                    <a:pt x="819" y="400"/>
                    <a:pt x="821" y="412"/>
                    <a:pt x="825" y="423"/>
                  </a:cubicBezTo>
                  <a:lnTo>
                    <a:pt x="843" y="475"/>
                  </a:lnTo>
                  <a:lnTo>
                    <a:pt x="864" y="543"/>
                  </a:lnTo>
                  <a:cubicBezTo>
                    <a:pt x="866" y="554"/>
                    <a:pt x="869" y="565"/>
                    <a:pt x="875" y="575"/>
                  </a:cubicBezTo>
                  <a:cubicBezTo>
                    <a:pt x="880" y="588"/>
                    <a:pt x="886" y="599"/>
                    <a:pt x="893" y="611"/>
                  </a:cubicBezTo>
                  <a:cubicBezTo>
                    <a:pt x="900" y="624"/>
                    <a:pt x="907" y="634"/>
                    <a:pt x="916" y="645"/>
                  </a:cubicBezTo>
                  <a:cubicBezTo>
                    <a:pt x="923" y="656"/>
                    <a:pt x="932" y="665"/>
                    <a:pt x="941" y="672"/>
                  </a:cubicBezTo>
                  <a:cubicBezTo>
                    <a:pt x="947" y="676"/>
                    <a:pt x="954" y="678"/>
                    <a:pt x="963" y="678"/>
                  </a:cubicBezTo>
                  <a:cubicBezTo>
                    <a:pt x="963" y="676"/>
                    <a:pt x="965" y="676"/>
                    <a:pt x="965" y="676"/>
                  </a:cubicBezTo>
                  <a:cubicBezTo>
                    <a:pt x="966" y="676"/>
                    <a:pt x="968" y="676"/>
                    <a:pt x="970" y="674"/>
                  </a:cubicBezTo>
                  <a:close/>
                  <a:moveTo>
                    <a:pt x="670" y="425"/>
                  </a:moveTo>
                  <a:lnTo>
                    <a:pt x="656" y="428"/>
                  </a:lnTo>
                  <a:cubicBezTo>
                    <a:pt x="649" y="430"/>
                    <a:pt x="642" y="430"/>
                    <a:pt x="636" y="432"/>
                  </a:cubicBezTo>
                  <a:cubicBezTo>
                    <a:pt x="629" y="434"/>
                    <a:pt x="622" y="435"/>
                    <a:pt x="615" y="435"/>
                  </a:cubicBezTo>
                  <a:cubicBezTo>
                    <a:pt x="615" y="434"/>
                    <a:pt x="615" y="432"/>
                    <a:pt x="613" y="432"/>
                  </a:cubicBezTo>
                  <a:cubicBezTo>
                    <a:pt x="613" y="432"/>
                    <a:pt x="615" y="430"/>
                    <a:pt x="615" y="426"/>
                  </a:cubicBezTo>
                  <a:lnTo>
                    <a:pt x="615" y="426"/>
                  </a:lnTo>
                  <a:cubicBezTo>
                    <a:pt x="613" y="412"/>
                    <a:pt x="611" y="400"/>
                    <a:pt x="609" y="385"/>
                  </a:cubicBezTo>
                  <a:cubicBezTo>
                    <a:pt x="608" y="373"/>
                    <a:pt x="606" y="358"/>
                    <a:pt x="604" y="346"/>
                  </a:cubicBezTo>
                  <a:cubicBezTo>
                    <a:pt x="600" y="330"/>
                    <a:pt x="599" y="313"/>
                    <a:pt x="597" y="297"/>
                  </a:cubicBezTo>
                  <a:cubicBezTo>
                    <a:pt x="593" y="281"/>
                    <a:pt x="591" y="265"/>
                    <a:pt x="590" y="249"/>
                  </a:cubicBezTo>
                  <a:cubicBezTo>
                    <a:pt x="595" y="258"/>
                    <a:pt x="599" y="265"/>
                    <a:pt x="600" y="272"/>
                  </a:cubicBezTo>
                  <a:cubicBezTo>
                    <a:pt x="604" y="278"/>
                    <a:pt x="606" y="285"/>
                    <a:pt x="609" y="290"/>
                  </a:cubicBezTo>
                  <a:cubicBezTo>
                    <a:pt x="611" y="296"/>
                    <a:pt x="615" y="301"/>
                    <a:pt x="617" y="306"/>
                  </a:cubicBezTo>
                  <a:cubicBezTo>
                    <a:pt x="620" y="312"/>
                    <a:pt x="624" y="319"/>
                    <a:pt x="627" y="328"/>
                  </a:cubicBezTo>
                  <a:lnTo>
                    <a:pt x="670" y="425"/>
                  </a:lnTo>
                  <a:close/>
                  <a:moveTo>
                    <a:pt x="676" y="469"/>
                  </a:moveTo>
                  <a:cubicBezTo>
                    <a:pt x="678" y="469"/>
                    <a:pt x="679" y="469"/>
                    <a:pt x="681" y="468"/>
                  </a:cubicBezTo>
                  <a:cubicBezTo>
                    <a:pt x="683" y="468"/>
                    <a:pt x="687" y="466"/>
                    <a:pt x="688" y="466"/>
                  </a:cubicBezTo>
                  <a:cubicBezTo>
                    <a:pt x="704" y="500"/>
                    <a:pt x="721" y="538"/>
                    <a:pt x="737" y="575"/>
                  </a:cubicBezTo>
                  <a:cubicBezTo>
                    <a:pt x="753" y="615"/>
                    <a:pt x="767" y="651"/>
                    <a:pt x="782" y="683"/>
                  </a:cubicBezTo>
                  <a:cubicBezTo>
                    <a:pt x="783" y="686"/>
                    <a:pt x="787" y="690"/>
                    <a:pt x="792" y="694"/>
                  </a:cubicBezTo>
                  <a:cubicBezTo>
                    <a:pt x="798" y="695"/>
                    <a:pt x="803" y="697"/>
                    <a:pt x="808" y="695"/>
                  </a:cubicBezTo>
                  <a:cubicBezTo>
                    <a:pt x="817" y="694"/>
                    <a:pt x="823" y="688"/>
                    <a:pt x="826" y="683"/>
                  </a:cubicBezTo>
                  <a:cubicBezTo>
                    <a:pt x="830" y="678"/>
                    <a:pt x="830" y="672"/>
                    <a:pt x="828" y="667"/>
                  </a:cubicBezTo>
                  <a:cubicBezTo>
                    <a:pt x="812" y="631"/>
                    <a:pt x="796" y="593"/>
                    <a:pt x="780" y="552"/>
                  </a:cubicBezTo>
                  <a:cubicBezTo>
                    <a:pt x="762" y="513"/>
                    <a:pt x="746" y="473"/>
                    <a:pt x="728" y="434"/>
                  </a:cubicBezTo>
                  <a:lnTo>
                    <a:pt x="726" y="428"/>
                  </a:lnTo>
                  <a:lnTo>
                    <a:pt x="674" y="312"/>
                  </a:lnTo>
                  <a:lnTo>
                    <a:pt x="609" y="170"/>
                  </a:lnTo>
                  <a:lnTo>
                    <a:pt x="588" y="122"/>
                  </a:lnTo>
                  <a:cubicBezTo>
                    <a:pt x="586" y="116"/>
                    <a:pt x="583" y="113"/>
                    <a:pt x="577" y="109"/>
                  </a:cubicBezTo>
                  <a:cubicBezTo>
                    <a:pt x="572" y="107"/>
                    <a:pt x="566" y="107"/>
                    <a:pt x="561" y="107"/>
                  </a:cubicBezTo>
                  <a:cubicBezTo>
                    <a:pt x="548" y="111"/>
                    <a:pt x="541" y="116"/>
                    <a:pt x="539" y="127"/>
                  </a:cubicBezTo>
                  <a:cubicBezTo>
                    <a:pt x="536" y="165"/>
                    <a:pt x="536" y="202"/>
                    <a:pt x="541" y="242"/>
                  </a:cubicBezTo>
                  <a:cubicBezTo>
                    <a:pt x="545" y="281"/>
                    <a:pt x="550" y="319"/>
                    <a:pt x="556" y="355"/>
                  </a:cubicBezTo>
                  <a:cubicBezTo>
                    <a:pt x="557" y="365"/>
                    <a:pt x="557" y="380"/>
                    <a:pt x="561" y="394"/>
                  </a:cubicBezTo>
                  <a:cubicBezTo>
                    <a:pt x="563" y="409"/>
                    <a:pt x="565" y="421"/>
                    <a:pt x="566" y="434"/>
                  </a:cubicBezTo>
                  <a:cubicBezTo>
                    <a:pt x="570" y="477"/>
                    <a:pt x="577" y="523"/>
                    <a:pt x="584" y="572"/>
                  </a:cubicBezTo>
                  <a:cubicBezTo>
                    <a:pt x="591" y="618"/>
                    <a:pt x="600" y="667"/>
                    <a:pt x="609" y="713"/>
                  </a:cubicBezTo>
                  <a:cubicBezTo>
                    <a:pt x="609" y="719"/>
                    <a:pt x="612" y="723"/>
                    <a:pt x="618" y="726"/>
                  </a:cubicBezTo>
                  <a:cubicBezTo>
                    <a:pt x="625" y="729"/>
                    <a:pt x="631" y="731"/>
                    <a:pt x="638" y="730"/>
                  </a:cubicBezTo>
                  <a:cubicBezTo>
                    <a:pt x="645" y="728"/>
                    <a:pt x="651" y="724"/>
                    <a:pt x="654" y="721"/>
                  </a:cubicBezTo>
                  <a:cubicBezTo>
                    <a:pt x="656" y="715"/>
                    <a:pt x="658" y="710"/>
                    <a:pt x="656" y="703"/>
                  </a:cubicBezTo>
                  <a:cubicBezTo>
                    <a:pt x="649" y="667"/>
                    <a:pt x="644" y="629"/>
                    <a:pt x="636" y="591"/>
                  </a:cubicBezTo>
                  <a:cubicBezTo>
                    <a:pt x="629" y="554"/>
                    <a:pt x="624" y="516"/>
                    <a:pt x="620" y="480"/>
                  </a:cubicBezTo>
                  <a:lnTo>
                    <a:pt x="676" y="469"/>
                  </a:lnTo>
                  <a:close/>
                  <a:moveTo>
                    <a:pt x="380" y="252"/>
                  </a:moveTo>
                  <a:cubicBezTo>
                    <a:pt x="383" y="256"/>
                    <a:pt x="387" y="261"/>
                    <a:pt x="389" y="267"/>
                  </a:cubicBezTo>
                  <a:cubicBezTo>
                    <a:pt x="392" y="270"/>
                    <a:pt x="394" y="276"/>
                    <a:pt x="396" y="281"/>
                  </a:cubicBezTo>
                  <a:lnTo>
                    <a:pt x="401" y="294"/>
                  </a:lnTo>
                  <a:cubicBezTo>
                    <a:pt x="403" y="297"/>
                    <a:pt x="405" y="301"/>
                    <a:pt x="405" y="304"/>
                  </a:cubicBezTo>
                  <a:cubicBezTo>
                    <a:pt x="407" y="306"/>
                    <a:pt x="407" y="310"/>
                    <a:pt x="407" y="313"/>
                  </a:cubicBezTo>
                  <a:cubicBezTo>
                    <a:pt x="410" y="324"/>
                    <a:pt x="410" y="335"/>
                    <a:pt x="410" y="346"/>
                  </a:cubicBezTo>
                  <a:cubicBezTo>
                    <a:pt x="410" y="357"/>
                    <a:pt x="409" y="367"/>
                    <a:pt x="405" y="378"/>
                  </a:cubicBezTo>
                  <a:cubicBezTo>
                    <a:pt x="403" y="389"/>
                    <a:pt x="400" y="396"/>
                    <a:pt x="398" y="403"/>
                  </a:cubicBezTo>
                  <a:cubicBezTo>
                    <a:pt x="392" y="401"/>
                    <a:pt x="387" y="400"/>
                    <a:pt x="382" y="401"/>
                  </a:cubicBezTo>
                  <a:cubicBezTo>
                    <a:pt x="376" y="401"/>
                    <a:pt x="371" y="403"/>
                    <a:pt x="367" y="407"/>
                  </a:cubicBezTo>
                  <a:cubicBezTo>
                    <a:pt x="362" y="412"/>
                    <a:pt x="360" y="417"/>
                    <a:pt x="360" y="423"/>
                  </a:cubicBezTo>
                  <a:cubicBezTo>
                    <a:pt x="360" y="430"/>
                    <a:pt x="364" y="435"/>
                    <a:pt x="367" y="439"/>
                  </a:cubicBezTo>
                  <a:lnTo>
                    <a:pt x="373" y="443"/>
                  </a:lnTo>
                  <a:lnTo>
                    <a:pt x="369" y="446"/>
                  </a:lnTo>
                  <a:cubicBezTo>
                    <a:pt x="367" y="448"/>
                    <a:pt x="366" y="450"/>
                    <a:pt x="364" y="453"/>
                  </a:cubicBezTo>
                  <a:cubicBezTo>
                    <a:pt x="364" y="455"/>
                    <a:pt x="362" y="457"/>
                    <a:pt x="358" y="459"/>
                  </a:cubicBezTo>
                  <a:lnTo>
                    <a:pt x="344" y="398"/>
                  </a:lnTo>
                  <a:cubicBezTo>
                    <a:pt x="340" y="389"/>
                    <a:pt x="337" y="380"/>
                    <a:pt x="335" y="371"/>
                  </a:cubicBezTo>
                  <a:cubicBezTo>
                    <a:pt x="333" y="362"/>
                    <a:pt x="330" y="353"/>
                    <a:pt x="328" y="344"/>
                  </a:cubicBezTo>
                  <a:lnTo>
                    <a:pt x="324" y="326"/>
                  </a:lnTo>
                  <a:cubicBezTo>
                    <a:pt x="321" y="303"/>
                    <a:pt x="317" y="281"/>
                    <a:pt x="312" y="261"/>
                  </a:cubicBezTo>
                  <a:cubicBezTo>
                    <a:pt x="308" y="244"/>
                    <a:pt x="303" y="227"/>
                    <a:pt x="297" y="215"/>
                  </a:cubicBezTo>
                  <a:cubicBezTo>
                    <a:pt x="315" y="217"/>
                    <a:pt x="331" y="222"/>
                    <a:pt x="346" y="229"/>
                  </a:cubicBezTo>
                  <a:cubicBezTo>
                    <a:pt x="360" y="235"/>
                    <a:pt x="373" y="244"/>
                    <a:pt x="380" y="252"/>
                  </a:cubicBezTo>
                  <a:close/>
                  <a:moveTo>
                    <a:pt x="557" y="728"/>
                  </a:moveTo>
                  <a:cubicBezTo>
                    <a:pt x="565" y="726"/>
                    <a:pt x="568" y="722"/>
                    <a:pt x="570" y="717"/>
                  </a:cubicBezTo>
                  <a:cubicBezTo>
                    <a:pt x="574" y="712"/>
                    <a:pt x="572" y="706"/>
                    <a:pt x="570" y="701"/>
                  </a:cubicBezTo>
                  <a:cubicBezTo>
                    <a:pt x="566" y="694"/>
                    <a:pt x="563" y="686"/>
                    <a:pt x="559" y="681"/>
                  </a:cubicBezTo>
                  <a:cubicBezTo>
                    <a:pt x="554" y="676"/>
                    <a:pt x="550" y="670"/>
                    <a:pt x="545" y="665"/>
                  </a:cubicBezTo>
                  <a:cubicBezTo>
                    <a:pt x="541" y="661"/>
                    <a:pt x="538" y="656"/>
                    <a:pt x="536" y="652"/>
                  </a:cubicBezTo>
                  <a:cubicBezTo>
                    <a:pt x="534" y="649"/>
                    <a:pt x="531" y="645"/>
                    <a:pt x="529" y="642"/>
                  </a:cubicBezTo>
                  <a:cubicBezTo>
                    <a:pt x="527" y="636"/>
                    <a:pt x="523" y="633"/>
                    <a:pt x="522" y="627"/>
                  </a:cubicBezTo>
                  <a:cubicBezTo>
                    <a:pt x="518" y="622"/>
                    <a:pt x="516" y="615"/>
                    <a:pt x="513" y="609"/>
                  </a:cubicBezTo>
                  <a:cubicBezTo>
                    <a:pt x="511" y="604"/>
                    <a:pt x="509" y="599"/>
                    <a:pt x="505" y="593"/>
                  </a:cubicBezTo>
                  <a:cubicBezTo>
                    <a:pt x="498" y="579"/>
                    <a:pt x="493" y="565"/>
                    <a:pt x="487" y="548"/>
                  </a:cubicBezTo>
                  <a:cubicBezTo>
                    <a:pt x="482" y="532"/>
                    <a:pt x="475" y="513"/>
                    <a:pt x="466" y="493"/>
                  </a:cubicBezTo>
                  <a:cubicBezTo>
                    <a:pt x="459" y="473"/>
                    <a:pt x="446" y="455"/>
                    <a:pt x="432" y="437"/>
                  </a:cubicBezTo>
                  <a:cubicBezTo>
                    <a:pt x="437" y="430"/>
                    <a:pt x="441" y="421"/>
                    <a:pt x="444" y="414"/>
                  </a:cubicBezTo>
                  <a:cubicBezTo>
                    <a:pt x="448" y="405"/>
                    <a:pt x="450" y="396"/>
                    <a:pt x="452" y="387"/>
                  </a:cubicBezTo>
                  <a:cubicBezTo>
                    <a:pt x="455" y="373"/>
                    <a:pt x="459" y="358"/>
                    <a:pt x="459" y="346"/>
                  </a:cubicBezTo>
                  <a:cubicBezTo>
                    <a:pt x="459" y="331"/>
                    <a:pt x="457" y="317"/>
                    <a:pt x="453" y="303"/>
                  </a:cubicBezTo>
                  <a:cubicBezTo>
                    <a:pt x="453" y="299"/>
                    <a:pt x="452" y="294"/>
                    <a:pt x="450" y="290"/>
                  </a:cubicBezTo>
                  <a:cubicBezTo>
                    <a:pt x="450" y="287"/>
                    <a:pt x="448" y="281"/>
                    <a:pt x="446" y="278"/>
                  </a:cubicBezTo>
                  <a:cubicBezTo>
                    <a:pt x="443" y="272"/>
                    <a:pt x="443" y="269"/>
                    <a:pt x="441" y="265"/>
                  </a:cubicBezTo>
                  <a:cubicBezTo>
                    <a:pt x="439" y="258"/>
                    <a:pt x="435" y="251"/>
                    <a:pt x="432" y="245"/>
                  </a:cubicBezTo>
                  <a:cubicBezTo>
                    <a:pt x="428" y="238"/>
                    <a:pt x="423" y="233"/>
                    <a:pt x="418" y="226"/>
                  </a:cubicBezTo>
                  <a:cubicBezTo>
                    <a:pt x="407" y="213"/>
                    <a:pt x="391" y="200"/>
                    <a:pt x="371" y="192"/>
                  </a:cubicBezTo>
                  <a:cubicBezTo>
                    <a:pt x="349" y="181"/>
                    <a:pt x="328" y="175"/>
                    <a:pt x="305" y="172"/>
                  </a:cubicBezTo>
                  <a:cubicBezTo>
                    <a:pt x="297" y="170"/>
                    <a:pt x="290" y="170"/>
                    <a:pt x="285" y="172"/>
                  </a:cubicBezTo>
                  <a:cubicBezTo>
                    <a:pt x="279" y="172"/>
                    <a:pt x="274" y="174"/>
                    <a:pt x="267" y="174"/>
                  </a:cubicBezTo>
                  <a:lnTo>
                    <a:pt x="244" y="179"/>
                  </a:lnTo>
                  <a:cubicBezTo>
                    <a:pt x="238" y="181"/>
                    <a:pt x="233" y="183"/>
                    <a:pt x="229" y="188"/>
                  </a:cubicBezTo>
                  <a:cubicBezTo>
                    <a:pt x="226" y="193"/>
                    <a:pt x="224" y="199"/>
                    <a:pt x="224" y="204"/>
                  </a:cubicBezTo>
                  <a:cubicBezTo>
                    <a:pt x="229" y="215"/>
                    <a:pt x="236" y="220"/>
                    <a:pt x="245" y="220"/>
                  </a:cubicBezTo>
                  <a:cubicBezTo>
                    <a:pt x="247" y="222"/>
                    <a:pt x="249" y="226"/>
                    <a:pt x="253" y="233"/>
                  </a:cubicBezTo>
                  <a:cubicBezTo>
                    <a:pt x="256" y="238"/>
                    <a:pt x="260" y="251"/>
                    <a:pt x="263" y="265"/>
                  </a:cubicBezTo>
                  <a:cubicBezTo>
                    <a:pt x="267" y="278"/>
                    <a:pt x="270" y="290"/>
                    <a:pt x="272" y="303"/>
                  </a:cubicBezTo>
                  <a:cubicBezTo>
                    <a:pt x="276" y="315"/>
                    <a:pt x="278" y="326"/>
                    <a:pt x="278" y="335"/>
                  </a:cubicBezTo>
                  <a:lnTo>
                    <a:pt x="281" y="355"/>
                  </a:lnTo>
                  <a:cubicBezTo>
                    <a:pt x="285" y="364"/>
                    <a:pt x="287" y="373"/>
                    <a:pt x="288" y="382"/>
                  </a:cubicBezTo>
                  <a:cubicBezTo>
                    <a:pt x="292" y="392"/>
                    <a:pt x="294" y="401"/>
                    <a:pt x="297" y="410"/>
                  </a:cubicBezTo>
                  <a:cubicBezTo>
                    <a:pt x="301" y="426"/>
                    <a:pt x="306" y="443"/>
                    <a:pt x="310" y="459"/>
                  </a:cubicBezTo>
                  <a:cubicBezTo>
                    <a:pt x="314" y="477"/>
                    <a:pt x="317" y="493"/>
                    <a:pt x="321" y="507"/>
                  </a:cubicBezTo>
                  <a:lnTo>
                    <a:pt x="331" y="575"/>
                  </a:lnTo>
                  <a:cubicBezTo>
                    <a:pt x="333" y="593"/>
                    <a:pt x="335" y="609"/>
                    <a:pt x="339" y="627"/>
                  </a:cubicBezTo>
                  <a:cubicBezTo>
                    <a:pt x="342" y="645"/>
                    <a:pt x="344" y="663"/>
                    <a:pt x="348" y="681"/>
                  </a:cubicBezTo>
                  <a:cubicBezTo>
                    <a:pt x="351" y="695"/>
                    <a:pt x="353" y="712"/>
                    <a:pt x="355" y="726"/>
                  </a:cubicBezTo>
                  <a:cubicBezTo>
                    <a:pt x="357" y="735"/>
                    <a:pt x="357" y="742"/>
                    <a:pt x="358" y="751"/>
                  </a:cubicBezTo>
                  <a:cubicBezTo>
                    <a:pt x="360" y="758"/>
                    <a:pt x="362" y="765"/>
                    <a:pt x="362" y="774"/>
                  </a:cubicBezTo>
                  <a:cubicBezTo>
                    <a:pt x="364" y="780"/>
                    <a:pt x="367" y="783"/>
                    <a:pt x="371" y="787"/>
                  </a:cubicBezTo>
                  <a:cubicBezTo>
                    <a:pt x="376" y="790"/>
                    <a:pt x="382" y="790"/>
                    <a:pt x="389" y="790"/>
                  </a:cubicBezTo>
                  <a:cubicBezTo>
                    <a:pt x="396" y="789"/>
                    <a:pt x="401" y="785"/>
                    <a:pt x="405" y="780"/>
                  </a:cubicBezTo>
                  <a:cubicBezTo>
                    <a:pt x="409" y="776"/>
                    <a:pt x="410" y="771"/>
                    <a:pt x="410" y="765"/>
                  </a:cubicBezTo>
                  <a:cubicBezTo>
                    <a:pt x="409" y="758"/>
                    <a:pt x="407" y="751"/>
                    <a:pt x="405" y="742"/>
                  </a:cubicBezTo>
                  <a:cubicBezTo>
                    <a:pt x="403" y="735"/>
                    <a:pt x="403" y="726"/>
                    <a:pt x="401" y="719"/>
                  </a:cubicBezTo>
                  <a:cubicBezTo>
                    <a:pt x="401" y="712"/>
                    <a:pt x="400" y="703"/>
                    <a:pt x="398" y="695"/>
                  </a:cubicBezTo>
                  <a:cubicBezTo>
                    <a:pt x="396" y="686"/>
                    <a:pt x="394" y="679"/>
                    <a:pt x="392" y="672"/>
                  </a:cubicBezTo>
                  <a:cubicBezTo>
                    <a:pt x="391" y="654"/>
                    <a:pt x="387" y="638"/>
                    <a:pt x="385" y="620"/>
                  </a:cubicBezTo>
                  <a:cubicBezTo>
                    <a:pt x="382" y="604"/>
                    <a:pt x="380" y="586"/>
                    <a:pt x="378" y="568"/>
                  </a:cubicBezTo>
                  <a:lnTo>
                    <a:pt x="371" y="516"/>
                  </a:lnTo>
                  <a:lnTo>
                    <a:pt x="382" y="504"/>
                  </a:lnTo>
                  <a:cubicBezTo>
                    <a:pt x="382" y="502"/>
                    <a:pt x="382" y="502"/>
                    <a:pt x="382" y="502"/>
                  </a:cubicBezTo>
                  <a:lnTo>
                    <a:pt x="392" y="489"/>
                  </a:lnTo>
                  <a:cubicBezTo>
                    <a:pt x="396" y="484"/>
                    <a:pt x="400" y="480"/>
                    <a:pt x="403" y="477"/>
                  </a:cubicBezTo>
                  <a:cubicBezTo>
                    <a:pt x="412" y="489"/>
                    <a:pt x="419" y="504"/>
                    <a:pt x="427" y="520"/>
                  </a:cubicBezTo>
                  <a:cubicBezTo>
                    <a:pt x="432" y="534"/>
                    <a:pt x="437" y="548"/>
                    <a:pt x="443" y="563"/>
                  </a:cubicBezTo>
                  <a:cubicBezTo>
                    <a:pt x="446" y="572"/>
                    <a:pt x="450" y="581"/>
                    <a:pt x="452" y="588"/>
                  </a:cubicBezTo>
                  <a:cubicBezTo>
                    <a:pt x="455" y="595"/>
                    <a:pt x="457" y="604"/>
                    <a:pt x="461" y="611"/>
                  </a:cubicBezTo>
                  <a:cubicBezTo>
                    <a:pt x="462" y="613"/>
                    <a:pt x="464" y="617"/>
                    <a:pt x="466" y="618"/>
                  </a:cubicBezTo>
                  <a:cubicBezTo>
                    <a:pt x="466" y="622"/>
                    <a:pt x="468" y="624"/>
                    <a:pt x="470" y="627"/>
                  </a:cubicBezTo>
                  <a:cubicBezTo>
                    <a:pt x="475" y="640"/>
                    <a:pt x="480" y="652"/>
                    <a:pt x="487" y="661"/>
                  </a:cubicBezTo>
                  <a:cubicBezTo>
                    <a:pt x="489" y="669"/>
                    <a:pt x="493" y="672"/>
                    <a:pt x="496" y="678"/>
                  </a:cubicBezTo>
                  <a:cubicBezTo>
                    <a:pt x="500" y="683"/>
                    <a:pt x="504" y="686"/>
                    <a:pt x="507" y="690"/>
                  </a:cubicBezTo>
                  <a:cubicBezTo>
                    <a:pt x="516" y="701"/>
                    <a:pt x="522" y="710"/>
                    <a:pt x="527" y="717"/>
                  </a:cubicBezTo>
                  <a:cubicBezTo>
                    <a:pt x="529" y="722"/>
                    <a:pt x="533" y="726"/>
                    <a:pt x="538" y="728"/>
                  </a:cubicBezTo>
                  <a:cubicBezTo>
                    <a:pt x="542" y="730"/>
                    <a:pt x="547" y="731"/>
                    <a:pt x="552" y="730"/>
                  </a:cubicBezTo>
                  <a:cubicBezTo>
                    <a:pt x="554" y="730"/>
                    <a:pt x="554" y="731"/>
                    <a:pt x="556" y="730"/>
                  </a:cubicBezTo>
                  <a:cubicBezTo>
                    <a:pt x="557" y="728"/>
                    <a:pt x="557" y="728"/>
                    <a:pt x="557" y="728"/>
                  </a:cubicBezTo>
                  <a:close/>
                  <a:moveTo>
                    <a:pt x="75" y="367"/>
                  </a:moveTo>
                  <a:cubicBezTo>
                    <a:pt x="73" y="360"/>
                    <a:pt x="73" y="355"/>
                    <a:pt x="71" y="348"/>
                  </a:cubicBezTo>
                  <a:cubicBezTo>
                    <a:pt x="71" y="342"/>
                    <a:pt x="70" y="335"/>
                    <a:pt x="68" y="330"/>
                  </a:cubicBezTo>
                  <a:cubicBezTo>
                    <a:pt x="68" y="322"/>
                    <a:pt x="66" y="317"/>
                    <a:pt x="64" y="310"/>
                  </a:cubicBezTo>
                  <a:cubicBezTo>
                    <a:pt x="62" y="304"/>
                    <a:pt x="61" y="297"/>
                    <a:pt x="61" y="292"/>
                  </a:cubicBezTo>
                  <a:lnTo>
                    <a:pt x="54" y="260"/>
                  </a:lnTo>
                  <a:cubicBezTo>
                    <a:pt x="57" y="260"/>
                    <a:pt x="57" y="260"/>
                    <a:pt x="57" y="260"/>
                  </a:cubicBezTo>
                  <a:cubicBezTo>
                    <a:pt x="57" y="260"/>
                    <a:pt x="57" y="258"/>
                    <a:pt x="59" y="258"/>
                  </a:cubicBezTo>
                  <a:cubicBezTo>
                    <a:pt x="64" y="260"/>
                    <a:pt x="71" y="258"/>
                    <a:pt x="80" y="258"/>
                  </a:cubicBezTo>
                  <a:cubicBezTo>
                    <a:pt x="80" y="256"/>
                    <a:pt x="82" y="256"/>
                    <a:pt x="82" y="258"/>
                  </a:cubicBezTo>
                  <a:cubicBezTo>
                    <a:pt x="84" y="258"/>
                    <a:pt x="86" y="258"/>
                    <a:pt x="86" y="258"/>
                  </a:cubicBezTo>
                  <a:cubicBezTo>
                    <a:pt x="88" y="258"/>
                    <a:pt x="91" y="258"/>
                    <a:pt x="93" y="258"/>
                  </a:cubicBezTo>
                  <a:cubicBezTo>
                    <a:pt x="107" y="265"/>
                    <a:pt x="120" y="276"/>
                    <a:pt x="129" y="290"/>
                  </a:cubicBezTo>
                  <a:cubicBezTo>
                    <a:pt x="136" y="304"/>
                    <a:pt x="141" y="324"/>
                    <a:pt x="145" y="351"/>
                  </a:cubicBezTo>
                  <a:cubicBezTo>
                    <a:pt x="147" y="364"/>
                    <a:pt x="147" y="378"/>
                    <a:pt x="145" y="392"/>
                  </a:cubicBezTo>
                  <a:cubicBezTo>
                    <a:pt x="145" y="407"/>
                    <a:pt x="141" y="419"/>
                    <a:pt x="136" y="430"/>
                  </a:cubicBezTo>
                  <a:cubicBezTo>
                    <a:pt x="131" y="437"/>
                    <a:pt x="127" y="444"/>
                    <a:pt x="122" y="452"/>
                  </a:cubicBezTo>
                  <a:cubicBezTo>
                    <a:pt x="118" y="457"/>
                    <a:pt x="113" y="464"/>
                    <a:pt x="109" y="469"/>
                  </a:cubicBezTo>
                  <a:lnTo>
                    <a:pt x="109" y="468"/>
                  </a:lnTo>
                  <a:lnTo>
                    <a:pt x="98" y="478"/>
                  </a:lnTo>
                  <a:cubicBezTo>
                    <a:pt x="97" y="473"/>
                    <a:pt x="95" y="464"/>
                    <a:pt x="93" y="457"/>
                  </a:cubicBezTo>
                  <a:cubicBezTo>
                    <a:pt x="91" y="450"/>
                    <a:pt x="91" y="443"/>
                    <a:pt x="89" y="437"/>
                  </a:cubicBezTo>
                  <a:lnTo>
                    <a:pt x="75" y="367"/>
                  </a:lnTo>
                  <a:close/>
                  <a:moveTo>
                    <a:pt x="109" y="532"/>
                  </a:moveTo>
                  <a:lnTo>
                    <a:pt x="118" y="538"/>
                  </a:lnTo>
                  <a:cubicBezTo>
                    <a:pt x="118" y="538"/>
                    <a:pt x="120" y="538"/>
                    <a:pt x="123" y="539"/>
                  </a:cubicBezTo>
                  <a:cubicBezTo>
                    <a:pt x="127" y="541"/>
                    <a:pt x="129" y="543"/>
                    <a:pt x="132" y="543"/>
                  </a:cubicBezTo>
                  <a:cubicBezTo>
                    <a:pt x="150" y="550"/>
                    <a:pt x="165" y="556"/>
                    <a:pt x="177" y="563"/>
                  </a:cubicBezTo>
                  <a:cubicBezTo>
                    <a:pt x="192" y="568"/>
                    <a:pt x="201" y="579"/>
                    <a:pt x="206" y="595"/>
                  </a:cubicBezTo>
                  <a:cubicBezTo>
                    <a:pt x="210" y="602"/>
                    <a:pt x="213" y="608"/>
                    <a:pt x="215" y="615"/>
                  </a:cubicBezTo>
                  <a:cubicBezTo>
                    <a:pt x="218" y="622"/>
                    <a:pt x="220" y="627"/>
                    <a:pt x="222" y="634"/>
                  </a:cubicBezTo>
                  <a:cubicBezTo>
                    <a:pt x="224" y="651"/>
                    <a:pt x="226" y="665"/>
                    <a:pt x="227" y="679"/>
                  </a:cubicBezTo>
                  <a:cubicBezTo>
                    <a:pt x="227" y="694"/>
                    <a:pt x="224" y="710"/>
                    <a:pt x="218" y="724"/>
                  </a:cubicBezTo>
                  <a:cubicBezTo>
                    <a:pt x="217" y="731"/>
                    <a:pt x="215" y="737"/>
                    <a:pt x="211" y="742"/>
                  </a:cubicBezTo>
                  <a:lnTo>
                    <a:pt x="211" y="742"/>
                  </a:lnTo>
                  <a:lnTo>
                    <a:pt x="193" y="758"/>
                  </a:lnTo>
                  <a:lnTo>
                    <a:pt x="184" y="767"/>
                  </a:lnTo>
                  <a:cubicBezTo>
                    <a:pt x="183" y="767"/>
                    <a:pt x="181" y="769"/>
                    <a:pt x="179" y="771"/>
                  </a:cubicBezTo>
                  <a:cubicBezTo>
                    <a:pt x="177" y="773"/>
                    <a:pt x="175" y="773"/>
                    <a:pt x="174" y="774"/>
                  </a:cubicBezTo>
                  <a:lnTo>
                    <a:pt x="165" y="780"/>
                  </a:lnTo>
                  <a:lnTo>
                    <a:pt x="161" y="783"/>
                  </a:lnTo>
                  <a:lnTo>
                    <a:pt x="109" y="532"/>
                  </a:lnTo>
                  <a:close/>
                  <a:moveTo>
                    <a:pt x="174" y="825"/>
                  </a:moveTo>
                  <a:cubicBezTo>
                    <a:pt x="179" y="823"/>
                    <a:pt x="186" y="821"/>
                    <a:pt x="192" y="817"/>
                  </a:cubicBezTo>
                  <a:cubicBezTo>
                    <a:pt x="197" y="814"/>
                    <a:pt x="202" y="810"/>
                    <a:pt x="206" y="807"/>
                  </a:cubicBezTo>
                  <a:lnTo>
                    <a:pt x="206" y="807"/>
                  </a:lnTo>
                  <a:cubicBezTo>
                    <a:pt x="206" y="807"/>
                    <a:pt x="208" y="805"/>
                    <a:pt x="210" y="803"/>
                  </a:cubicBezTo>
                  <a:cubicBezTo>
                    <a:pt x="211" y="801"/>
                    <a:pt x="213" y="799"/>
                    <a:pt x="215" y="799"/>
                  </a:cubicBezTo>
                  <a:lnTo>
                    <a:pt x="224" y="792"/>
                  </a:lnTo>
                  <a:lnTo>
                    <a:pt x="245" y="771"/>
                  </a:lnTo>
                  <a:cubicBezTo>
                    <a:pt x="253" y="765"/>
                    <a:pt x="258" y="758"/>
                    <a:pt x="260" y="751"/>
                  </a:cubicBezTo>
                  <a:cubicBezTo>
                    <a:pt x="263" y="746"/>
                    <a:pt x="267" y="740"/>
                    <a:pt x="269" y="735"/>
                  </a:cubicBezTo>
                  <a:cubicBezTo>
                    <a:pt x="274" y="713"/>
                    <a:pt x="278" y="694"/>
                    <a:pt x="276" y="676"/>
                  </a:cubicBezTo>
                  <a:cubicBezTo>
                    <a:pt x="276" y="658"/>
                    <a:pt x="272" y="642"/>
                    <a:pt x="269" y="626"/>
                  </a:cubicBezTo>
                  <a:cubicBezTo>
                    <a:pt x="267" y="617"/>
                    <a:pt x="265" y="608"/>
                    <a:pt x="262" y="600"/>
                  </a:cubicBezTo>
                  <a:cubicBezTo>
                    <a:pt x="260" y="591"/>
                    <a:pt x="256" y="584"/>
                    <a:pt x="253" y="577"/>
                  </a:cubicBezTo>
                  <a:cubicBezTo>
                    <a:pt x="247" y="565"/>
                    <a:pt x="242" y="556"/>
                    <a:pt x="233" y="548"/>
                  </a:cubicBezTo>
                  <a:cubicBezTo>
                    <a:pt x="226" y="539"/>
                    <a:pt x="218" y="532"/>
                    <a:pt x="210" y="527"/>
                  </a:cubicBezTo>
                  <a:cubicBezTo>
                    <a:pt x="201" y="521"/>
                    <a:pt x="192" y="516"/>
                    <a:pt x="181" y="513"/>
                  </a:cubicBezTo>
                  <a:cubicBezTo>
                    <a:pt x="172" y="509"/>
                    <a:pt x="161" y="505"/>
                    <a:pt x="152" y="502"/>
                  </a:cubicBezTo>
                  <a:lnTo>
                    <a:pt x="152" y="500"/>
                  </a:lnTo>
                  <a:lnTo>
                    <a:pt x="145" y="498"/>
                  </a:lnTo>
                  <a:lnTo>
                    <a:pt x="147" y="496"/>
                  </a:lnTo>
                  <a:cubicBezTo>
                    <a:pt x="154" y="487"/>
                    <a:pt x="160" y="478"/>
                    <a:pt x="166" y="471"/>
                  </a:cubicBezTo>
                  <a:cubicBezTo>
                    <a:pt x="173" y="464"/>
                    <a:pt x="177" y="457"/>
                    <a:pt x="181" y="452"/>
                  </a:cubicBezTo>
                  <a:cubicBezTo>
                    <a:pt x="190" y="435"/>
                    <a:pt x="194" y="417"/>
                    <a:pt x="195" y="400"/>
                  </a:cubicBezTo>
                  <a:cubicBezTo>
                    <a:pt x="196" y="382"/>
                    <a:pt x="195" y="362"/>
                    <a:pt x="193" y="344"/>
                  </a:cubicBezTo>
                  <a:cubicBezTo>
                    <a:pt x="192" y="333"/>
                    <a:pt x="190" y="321"/>
                    <a:pt x="186" y="308"/>
                  </a:cubicBezTo>
                  <a:cubicBezTo>
                    <a:pt x="184" y="296"/>
                    <a:pt x="179" y="285"/>
                    <a:pt x="174" y="272"/>
                  </a:cubicBezTo>
                  <a:cubicBezTo>
                    <a:pt x="168" y="261"/>
                    <a:pt x="159" y="251"/>
                    <a:pt x="149" y="242"/>
                  </a:cubicBezTo>
                  <a:cubicBezTo>
                    <a:pt x="140" y="231"/>
                    <a:pt x="125" y="224"/>
                    <a:pt x="109" y="217"/>
                  </a:cubicBezTo>
                  <a:lnTo>
                    <a:pt x="111" y="217"/>
                  </a:lnTo>
                  <a:cubicBezTo>
                    <a:pt x="106" y="215"/>
                    <a:pt x="98" y="213"/>
                    <a:pt x="93" y="213"/>
                  </a:cubicBezTo>
                  <a:cubicBezTo>
                    <a:pt x="86" y="213"/>
                    <a:pt x="80" y="213"/>
                    <a:pt x="75" y="213"/>
                  </a:cubicBezTo>
                  <a:cubicBezTo>
                    <a:pt x="70" y="215"/>
                    <a:pt x="68" y="215"/>
                    <a:pt x="66" y="215"/>
                  </a:cubicBezTo>
                  <a:cubicBezTo>
                    <a:pt x="61" y="213"/>
                    <a:pt x="55" y="215"/>
                    <a:pt x="48" y="215"/>
                  </a:cubicBezTo>
                  <a:cubicBezTo>
                    <a:pt x="43" y="215"/>
                    <a:pt x="34" y="217"/>
                    <a:pt x="23" y="218"/>
                  </a:cubicBezTo>
                  <a:cubicBezTo>
                    <a:pt x="19" y="218"/>
                    <a:pt x="17" y="220"/>
                    <a:pt x="14" y="222"/>
                  </a:cubicBezTo>
                  <a:cubicBezTo>
                    <a:pt x="11" y="224"/>
                    <a:pt x="9" y="226"/>
                    <a:pt x="7" y="226"/>
                  </a:cubicBezTo>
                  <a:cubicBezTo>
                    <a:pt x="1" y="235"/>
                    <a:pt x="0" y="240"/>
                    <a:pt x="1" y="245"/>
                  </a:cubicBezTo>
                  <a:lnTo>
                    <a:pt x="41" y="446"/>
                  </a:lnTo>
                  <a:cubicBezTo>
                    <a:pt x="46" y="471"/>
                    <a:pt x="50" y="496"/>
                    <a:pt x="55" y="521"/>
                  </a:cubicBezTo>
                  <a:cubicBezTo>
                    <a:pt x="61" y="547"/>
                    <a:pt x="66" y="572"/>
                    <a:pt x="71" y="597"/>
                  </a:cubicBezTo>
                  <a:cubicBezTo>
                    <a:pt x="77" y="622"/>
                    <a:pt x="80" y="647"/>
                    <a:pt x="86" y="672"/>
                  </a:cubicBezTo>
                  <a:cubicBezTo>
                    <a:pt x="89" y="697"/>
                    <a:pt x="95" y="722"/>
                    <a:pt x="100" y="747"/>
                  </a:cubicBezTo>
                  <a:lnTo>
                    <a:pt x="113" y="817"/>
                  </a:lnTo>
                  <a:cubicBezTo>
                    <a:pt x="114" y="823"/>
                    <a:pt x="118" y="826"/>
                    <a:pt x="125" y="830"/>
                  </a:cubicBezTo>
                  <a:cubicBezTo>
                    <a:pt x="129" y="834"/>
                    <a:pt x="132" y="835"/>
                    <a:pt x="136" y="835"/>
                  </a:cubicBezTo>
                  <a:cubicBezTo>
                    <a:pt x="140" y="835"/>
                    <a:pt x="143" y="835"/>
                    <a:pt x="145" y="834"/>
                  </a:cubicBezTo>
                  <a:cubicBezTo>
                    <a:pt x="149" y="834"/>
                    <a:pt x="154" y="832"/>
                    <a:pt x="158" y="832"/>
                  </a:cubicBezTo>
                  <a:cubicBezTo>
                    <a:pt x="163" y="830"/>
                    <a:pt x="168" y="828"/>
                    <a:pt x="174" y="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595A5B"/>
                </a:solidFill>
              </a:endParaRPr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xmlns="" id="{E5D6BD04-E68B-0A4B-A6F7-938CF8CEFE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13306" y="4060476"/>
              <a:ext cx="2819134" cy="1911277"/>
            </a:xfrm>
            <a:custGeom>
              <a:avLst/>
              <a:gdLst>
                <a:gd name="T0" fmla="*/ 3371 w 5985"/>
                <a:gd name="T1" fmla="*/ 1799 h 4058"/>
                <a:gd name="T2" fmla="*/ 3360 w 5985"/>
                <a:gd name="T3" fmla="*/ 1690 h 4058"/>
                <a:gd name="T4" fmla="*/ 3378 w 5985"/>
                <a:gd name="T5" fmla="*/ 1882 h 4058"/>
                <a:gd name="T6" fmla="*/ 3314 w 5985"/>
                <a:gd name="T7" fmla="*/ 1179 h 4058"/>
                <a:gd name="T8" fmla="*/ 3265 w 5985"/>
                <a:gd name="T9" fmla="*/ 2470 h 4058"/>
                <a:gd name="T10" fmla="*/ 1874 w 5985"/>
                <a:gd name="T11" fmla="*/ 3653 h 4058"/>
                <a:gd name="T12" fmla="*/ 1795 w 5985"/>
                <a:gd name="T13" fmla="*/ 3696 h 4058"/>
                <a:gd name="T14" fmla="*/ 2004 w 5985"/>
                <a:gd name="T15" fmla="*/ 3946 h 4058"/>
                <a:gd name="T16" fmla="*/ 2397 w 5985"/>
                <a:gd name="T17" fmla="*/ 3962 h 4058"/>
                <a:gd name="T18" fmla="*/ 3523 w 5985"/>
                <a:gd name="T19" fmla="*/ 2889 h 4058"/>
                <a:gd name="T20" fmla="*/ 3760 w 5985"/>
                <a:gd name="T21" fmla="*/ 3006 h 4058"/>
                <a:gd name="T22" fmla="*/ 3518 w 5985"/>
                <a:gd name="T23" fmla="*/ 3223 h 4058"/>
                <a:gd name="T24" fmla="*/ 3163 w 5985"/>
                <a:gd name="T25" fmla="*/ 3402 h 4058"/>
                <a:gd name="T26" fmla="*/ 2783 w 5985"/>
                <a:gd name="T27" fmla="*/ 3469 h 4058"/>
                <a:gd name="T28" fmla="*/ 2388 w 5985"/>
                <a:gd name="T29" fmla="*/ 3530 h 4058"/>
                <a:gd name="T30" fmla="*/ 2218 w 5985"/>
                <a:gd name="T31" fmla="*/ 3549 h 4058"/>
                <a:gd name="T32" fmla="*/ 3195 w 5985"/>
                <a:gd name="T33" fmla="*/ 2839 h 4058"/>
                <a:gd name="T34" fmla="*/ 4680 w 5985"/>
                <a:gd name="T35" fmla="*/ 3157 h 4058"/>
                <a:gd name="T36" fmla="*/ 3963 w 5985"/>
                <a:gd name="T37" fmla="*/ 2502 h 4058"/>
                <a:gd name="T38" fmla="*/ 3392 w 5985"/>
                <a:gd name="T39" fmla="*/ 2023 h 4058"/>
                <a:gd name="T40" fmla="*/ 3355 w 5985"/>
                <a:gd name="T41" fmla="*/ 1738 h 4058"/>
                <a:gd name="T42" fmla="*/ 3708 w 5985"/>
                <a:gd name="T43" fmla="*/ 1281 h 4058"/>
                <a:gd name="T44" fmla="*/ 4668 w 5985"/>
                <a:gd name="T45" fmla="*/ 1044 h 4058"/>
                <a:gd name="T46" fmla="*/ 4911 w 5985"/>
                <a:gd name="T47" fmla="*/ 892 h 4058"/>
                <a:gd name="T48" fmla="*/ 4807 w 5985"/>
                <a:gd name="T49" fmla="*/ 438 h 4058"/>
                <a:gd name="T50" fmla="*/ 4807 w 5985"/>
                <a:gd name="T51" fmla="*/ 29 h 4058"/>
                <a:gd name="T52" fmla="*/ 4576 w 5985"/>
                <a:gd name="T53" fmla="*/ 67 h 4058"/>
                <a:gd name="T54" fmla="*/ 3705 w 5985"/>
                <a:gd name="T55" fmla="*/ 203 h 4058"/>
                <a:gd name="T56" fmla="*/ 3193 w 5985"/>
                <a:gd name="T57" fmla="*/ 271 h 4058"/>
                <a:gd name="T58" fmla="*/ 3174 w 5985"/>
                <a:gd name="T59" fmla="*/ 572 h 4058"/>
                <a:gd name="T60" fmla="*/ 3213 w 5985"/>
                <a:gd name="T61" fmla="*/ 888 h 4058"/>
                <a:gd name="T62" fmla="*/ 3235 w 5985"/>
                <a:gd name="T63" fmla="*/ 1039 h 4058"/>
                <a:gd name="T64" fmla="*/ 3258 w 5985"/>
                <a:gd name="T65" fmla="*/ 1214 h 4058"/>
                <a:gd name="T66" fmla="*/ 3213 w 5985"/>
                <a:gd name="T67" fmla="*/ 1369 h 4058"/>
                <a:gd name="T68" fmla="*/ 3281 w 5985"/>
                <a:gd name="T69" fmla="*/ 1541 h 4058"/>
                <a:gd name="T70" fmla="*/ 3305 w 5985"/>
                <a:gd name="T71" fmla="*/ 1774 h 4058"/>
                <a:gd name="T72" fmla="*/ 2582 w 5985"/>
                <a:gd name="T73" fmla="*/ 2497 h 4058"/>
                <a:gd name="T74" fmla="*/ 1345 w 5985"/>
                <a:gd name="T75" fmla="*/ 3071 h 4058"/>
                <a:gd name="T76" fmla="*/ 0 w 5985"/>
                <a:gd name="T77" fmla="*/ 3707 h 4058"/>
                <a:gd name="T78" fmla="*/ 794 w 5985"/>
                <a:gd name="T79" fmla="*/ 3318 h 4058"/>
                <a:gd name="T80" fmla="*/ 2679 w 5985"/>
                <a:gd name="T81" fmla="*/ 2481 h 4058"/>
                <a:gd name="T82" fmla="*/ 3403 w 5985"/>
                <a:gd name="T83" fmla="*/ 2244 h 4058"/>
                <a:gd name="T84" fmla="*/ 3816 w 5985"/>
                <a:gd name="T85" fmla="*/ 2405 h 4058"/>
                <a:gd name="T86" fmla="*/ 4434 w 5985"/>
                <a:gd name="T87" fmla="*/ 2877 h 4058"/>
                <a:gd name="T88" fmla="*/ 5943 w 5985"/>
                <a:gd name="T89" fmla="*/ 3725 h 4058"/>
                <a:gd name="T90" fmla="*/ 3276 w 5985"/>
                <a:gd name="T91" fmla="*/ 942 h 4058"/>
                <a:gd name="T92" fmla="*/ 3283 w 5985"/>
                <a:gd name="T93" fmla="*/ 893 h 4058"/>
                <a:gd name="T94" fmla="*/ 3229 w 5985"/>
                <a:gd name="T95" fmla="*/ 463 h 4058"/>
                <a:gd name="T96" fmla="*/ 3412 w 5985"/>
                <a:gd name="T97" fmla="*/ 325 h 4058"/>
                <a:gd name="T98" fmla="*/ 3464 w 5985"/>
                <a:gd name="T99" fmla="*/ 321 h 4058"/>
                <a:gd name="T100" fmla="*/ 3644 w 5985"/>
                <a:gd name="T101" fmla="*/ 280 h 4058"/>
                <a:gd name="T102" fmla="*/ 3826 w 5985"/>
                <a:gd name="T103" fmla="*/ 248 h 4058"/>
                <a:gd name="T104" fmla="*/ 4033 w 5985"/>
                <a:gd name="T105" fmla="*/ 217 h 4058"/>
                <a:gd name="T106" fmla="*/ 4260 w 5985"/>
                <a:gd name="T107" fmla="*/ 183 h 4058"/>
                <a:gd name="T108" fmla="*/ 4409 w 5985"/>
                <a:gd name="T109" fmla="*/ 164 h 4058"/>
                <a:gd name="T110" fmla="*/ 4718 w 5985"/>
                <a:gd name="T111" fmla="*/ 375 h 4058"/>
                <a:gd name="T112" fmla="*/ 4504 w 5985"/>
                <a:gd name="T113" fmla="*/ 1003 h 4058"/>
                <a:gd name="T114" fmla="*/ 3832 w 5985"/>
                <a:gd name="T115" fmla="*/ 1168 h 4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85" h="4058">
                  <a:moveTo>
                    <a:pt x="2277" y="2814"/>
                  </a:moveTo>
                  <a:cubicBezTo>
                    <a:pt x="2277" y="2811"/>
                    <a:pt x="2279" y="2807"/>
                    <a:pt x="2279" y="2805"/>
                  </a:cubicBezTo>
                  <a:cubicBezTo>
                    <a:pt x="2277" y="2807"/>
                    <a:pt x="2273" y="2809"/>
                    <a:pt x="2277" y="2814"/>
                  </a:cubicBezTo>
                  <a:close/>
                  <a:moveTo>
                    <a:pt x="2279" y="2803"/>
                  </a:moveTo>
                  <a:cubicBezTo>
                    <a:pt x="2279" y="2803"/>
                    <a:pt x="2279" y="2803"/>
                    <a:pt x="2279" y="2805"/>
                  </a:cubicBezTo>
                  <a:cubicBezTo>
                    <a:pt x="2279" y="2803"/>
                    <a:pt x="2279" y="2803"/>
                    <a:pt x="2279" y="2803"/>
                  </a:cubicBezTo>
                  <a:close/>
                  <a:moveTo>
                    <a:pt x="3375" y="1799"/>
                  </a:moveTo>
                  <a:cubicBezTo>
                    <a:pt x="3373" y="1799"/>
                    <a:pt x="3373" y="1799"/>
                    <a:pt x="3371" y="1799"/>
                  </a:cubicBezTo>
                  <a:cubicBezTo>
                    <a:pt x="3373" y="1812"/>
                    <a:pt x="3373" y="1826"/>
                    <a:pt x="3375" y="1842"/>
                  </a:cubicBezTo>
                  <a:cubicBezTo>
                    <a:pt x="3384" y="1826"/>
                    <a:pt x="3376" y="1812"/>
                    <a:pt x="3375" y="1799"/>
                  </a:cubicBezTo>
                  <a:close/>
                  <a:moveTo>
                    <a:pt x="3346" y="1604"/>
                  </a:moveTo>
                  <a:cubicBezTo>
                    <a:pt x="3348" y="1620"/>
                    <a:pt x="3349" y="1636"/>
                    <a:pt x="3349" y="1650"/>
                  </a:cubicBezTo>
                  <a:cubicBezTo>
                    <a:pt x="3351" y="1650"/>
                    <a:pt x="3353" y="1650"/>
                    <a:pt x="3353" y="1650"/>
                  </a:cubicBezTo>
                  <a:cubicBezTo>
                    <a:pt x="3353" y="1634"/>
                    <a:pt x="3351" y="1620"/>
                    <a:pt x="3349" y="1604"/>
                  </a:cubicBezTo>
                  <a:cubicBezTo>
                    <a:pt x="3348" y="1604"/>
                    <a:pt x="3348" y="1604"/>
                    <a:pt x="3346" y="1604"/>
                  </a:cubicBezTo>
                  <a:close/>
                  <a:moveTo>
                    <a:pt x="3360" y="1690"/>
                  </a:moveTo>
                  <a:cubicBezTo>
                    <a:pt x="3358" y="1681"/>
                    <a:pt x="3357" y="1672"/>
                    <a:pt x="3355" y="1663"/>
                  </a:cubicBezTo>
                  <a:cubicBezTo>
                    <a:pt x="3355" y="1663"/>
                    <a:pt x="3353" y="1663"/>
                    <a:pt x="3351" y="1665"/>
                  </a:cubicBezTo>
                  <a:cubicBezTo>
                    <a:pt x="3353" y="1674"/>
                    <a:pt x="3355" y="1682"/>
                    <a:pt x="3357" y="1691"/>
                  </a:cubicBezTo>
                  <a:cubicBezTo>
                    <a:pt x="3357" y="1691"/>
                    <a:pt x="3358" y="1690"/>
                    <a:pt x="3360" y="1690"/>
                  </a:cubicBezTo>
                  <a:close/>
                  <a:moveTo>
                    <a:pt x="3384" y="1880"/>
                  </a:moveTo>
                  <a:lnTo>
                    <a:pt x="3378" y="1853"/>
                  </a:lnTo>
                  <a:cubicBezTo>
                    <a:pt x="3376" y="1853"/>
                    <a:pt x="3376" y="1853"/>
                    <a:pt x="3375" y="1853"/>
                  </a:cubicBezTo>
                  <a:cubicBezTo>
                    <a:pt x="3376" y="1862"/>
                    <a:pt x="3376" y="1871"/>
                    <a:pt x="3378" y="1882"/>
                  </a:cubicBezTo>
                  <a:cubicBezTo>
                    <a:pt x="3380" y="1880"/>
                    <a:pt x="3382" y="1880"/>
                    <a:pt x="3384" y="1880"/>
                  </a:cubicBezTo>
                  <a:close/>
                  <a:moveTo>
                    <a:pt x="3301" y="1048"/>
                  </a:moveTo>
                  <a:cubicBezTo>
                    <a:pt x="3303" y="1067"/>
                    <a:pt x="3305" y="1085"/>
                    <a:pt x="3306" y="1103"/>
                  </a:cubicBezTo>
                  <a:lnTo>
                    <a:pt x="3308" y="1103"/>
                  </a:lnTo>
                  <a:cubicBezTo>
                    <a:pt x="3308" y="1085"/>
                    <a:pt x="3306" y="1066"/>
                    <a:pt x="3305" y="1048"/>
                  </a:cubicBezTo>
                  <a:lnTo>
                    <a:pt x="3301" y="1048"/>
                  </a:lnTo>
                  <a:close/>
                  <a:moveTo>
                    <a:pt x="3310" y="1152"/>
                  </a:moveTo>
                  <a:cubicBezTo>
                    <a:pt x="3312" y="1161"/>
                    <a:pt x="3312" y="1170"/>
                    <a:pt x="3314" y="1179"/>
                  </a:cubicBezTo>
                  <a:cubicBezTo>
                    <a:pt x="3315" y="1179"/>
                    <a:pt x="3315" y="1179"/>
                    <a:pt x="3317" y="1179"/>
                  </a:cubicBezTo>
                  <a:cubicBezTo>
                    <a:pt x="3315" y="1170"/>
                    <a:pt x="3315" y="1161"/>
                    <a:pt x="3314" y="1152"/>
                  </a:cubicBezTo>
                  <a:cubicBezTo>
                    <a:pt x="3312" y="1152"/>
                    <a:pt x="3312" y="1152"/>
                    <a:pt x="3310" y="1152"/>
                  </a:cubicBezTo>
                  <a:close/>
                  <a:moveTo>
                    <a:pt x="3400" y="2326"/>
                  </a:moveTo>
                  <a:cubicBezTo>
                    <a:pt x="3369" y="2346"/>
                    <a:pt x="3330" y="2333"/>
                    <a:pt x="3335" y="2384"/>
                  </a:cubicBezTo>
                  <a:cubicBezTo>
                    <a:pt x="3378" y="2412"/>
                    <a:pt x="3428" y="2393"/>
                    <a:pt x="3432" y="2364"/>
                  </a:cubicBezTo>
                  <a:cubicBezTo>
                    <a:pt x="3423" y="2351"/>
                    <a:pt x="3418" y="2346"/>
                    <a:pt x="3400" y="2326"/>
                  </a:cubicBezTo>
                  <a:close/>
                  <a:moveTo>
                    <a:pt x="3265" y="2470"/>
                  </a:moveTo>
                  <a:cubicBezTo>
                    <a:pt x="3256" y="2457"/>
                    <a:pt x="3251" y="2454"/>
                    <a:pt x="3233" y="2432"/>
                  </a:cubicBezTo>
                  <a:cubicBezTo>
                    <a:pt x="3201" y="2452"/>
                    <a:pt x="3163" y="2441"/>
                    <a:pt x="3167" y="2489"/>
                  </a:cubicBezTo>
                  <a:cubicBezTo>
                    <a:pt x="3211" y="2518"/>
                    <a:pt x="3262" y="2498"/>
                    <a:pt x="3265" y="2470"/>
                  </a:cubicBezTo>
                  <a:close/>
                  <a:moveTo>
                    <a:pt x="3106" y="2550"/>
                  </a:moveTo>
                  <a:cubicBezTo>
                    <a:pt x="3098" y="2538"/>
                    <a:pt x="3093" y="2534"/>
                    <a:pt x="3075" y="2513"/>
                  </a:cubicBezTo>
                  <a:cubicBezTo>
                    <a:pt x="3043" y="2534"/>
                    <a:pt x="3005" y="2522"/>
                    <a:pt x="3009" y="2572"/>
                  </a:cubicBezTo>
                  <a:cubicBezTo>
                    <a:pt x="3054" y="2601"/>
                    <a:pt x="3102" y="2581"/>
                    <a:pt x="3106" y="2550"/>
                  </a:cubicBezTo>
                  <a:close/>
                  <a:moveTo>
                    <a:pt x="1874" y="3653"/>
                  </a:moveTo>
                  <a:cubicBezTo>
                    <a:pt x="1918" y="3682"/>
                    <a:pt x="1967" y="3662"/>
                    <a:pt x="1970" y="3632"/>
                  </a:cubicBezTo>
                  <a:cubicBezTo>
                    <a:pt x="1963" y="3619"/>
                    <a:pt x="1958" y="3616"/>
                    <a:pt x="1940" y="3594"/>
                  </a:cubicBezTo>
                  <a:cubicBezTo>
                    <a:pt x="1908" y="3614"/>
                    <a:pt x="1870" y="3603"/>
                    <a:pt x="1874" y="3653"/>
                  </a:cubicBezTo>
                  <a:close/>
                  <a:moveTo>
                    <a:pt x="2967" y="2617"/>
                  </a:moveTo>
                  <a:cubicBezTo>
                    <a:pt x="2951" y="2619"/>
                    <a:pt x="2946" y="2622"/>
                    <a:pt x="2919" y="2629"/>
                  </a:cubicBezTo>
                  <a:cubicBezTo>
                    <a:pt x="2924" y="2667"/>
                    <a:pt x="2899" y="2698"/>
                    <a:pt x="2946" y="2714"/>
                  </a:cubicBezTo>
                  <a:cubicBezTo>
                    <a:pt x="2991" y="2685"/>
                    <a:pt x="2993" y="2631"/>
                    <a:pt x="2967" y="2617"/>
                  </a:cubicBezTo>
                  <a:close/>
                  <a:moveTo>
                    <a:pt x="1795" y="3696"/>
                  </a:moveTo>
                  <a:cubicBezTo>
                    <a:pt x="1779" y="3700"/>
                    <a:pt x="1773" y="3704"/>
                    <a:pt x="1746" y="3711"/>
                  </a:cubicBezTo>
                  <a:cubicBezTo>
                    <a:pt x="1752" y="3747"/>
                    <a:pt x="1726" y="3777"/>
                    <a:pt x="1773" y="3793"/>
                  </a:cubicBezTo>
                  <a:cubicBezTo>
                    <a:pt x="1818" y="3765"/>
                    <a:pt x="1820" y="3713"/>
                    <a:pt x="1795" y="3696"/>
                  </a:cubicBezTo>
                  <a:close/>
                  <a:moveTo>
                    <a:pt x="1854" y="3842"/>
                  </a:moveTo>
                  <a:cubicBezTo>
                    <a:pt x="1843" y="3854"/>
                    <a:pt x="1841" y="3860"/>
                    <a:pt x="1827" y="3883"/>
                  </a:cubicBezTo>
                  <a:cubicBezTo>
                    <a:pt x="1856" y="3908"/>
                    <a:pt x="1856" y="3947"/>
                    <a:pt x="1902" y="3928"/>
                  </a:cubicBezTo>
                  <a:cubicBezTo>
                    <a:pt x="1917" y="3878"/>
                    <a:pt x="1883" y="3836"/>
                    <a:pt x="1854" y="3842"/>
                  </a:cubicBezTo>
                  <a:close/>
                  <a:moveTo>
                    <a:pt x="2004" y="3946"/>
                  </a:moveTo>
                  <a:cubicBezTo>
                    <a:pt x="2003" y="3960"/>
                    <a:pt x="2004" y="3967"/>
                    <a:pt x="2006" y="3994"/>
                  </a:cubicBezTo>
                  <a:cubicBezTo>
                    <a:pt x="2044" y="3998"/>
                    <a:pt x="2067" y="4030"/>
                    <a:pt x="2094" y="3987"/>
                  </a:cubicBezTo>
                  <a:cubicBezTo>
                    <a:pt x="2076" y="3939"/>
                    <a:pt x="2024" y="3924"/>
                    <a:pt x="2004" y="3946"/>
                  </a:cubicBezTo>
                  <a:close/>
                  <a:moveTo>
                    <a:pt x="2953" y="2769"/>
                  </a:moveTo>
                  <a:cubicBezTo>
                    <a:pt x="2948" y="2784"/>
                    <a:pt x="2950" y="2789"/>
                    <a:pt x="2946" y="2818"/>
                  </a:cubicBezTo>
                  <a:cubicBezTo>
                    <a:pt x="2982" y="2827"/>
                    <a:pt x="3000" y="2863"/>
                    <a:pt x="3034" y="2827"/>
                  </a:cubicBezTo>
                  <a:cubicBezTo>
                    <a:pt x="3025" y="2775"/>
                    <a:pt x="2976" y="2751"/>
                    <a:pt x="2953" y="2769"/>
                  </a:cubicBezTo>
                  <a:close/>
                  <a:moveTo>
                    <a:pt x="2397" y="3962"/>
                  </a:moveTo>
                  <a:cubicBezTo>
                    <a:pt x="2394" y="3976"/>
                    <a:pt x="2394" y="3983"/>
                    <a:pt x="2390" y="4010"/>
                  </a:cubicBezTo>
                  <a:cubicBezTo>
                    <a:pt x="2426" y="4021"/>
                    <a:pt x="2444" y="4057"/>
                    <a:pt x="2478" y="4019"/>
                  </a:cubicBezTo>
                  <a:cubicBezTo>
                    <a:pt x="2469" y="3969"/>
                    <a:pt x="2421" y="3944"/>
                    <a:pt x="2397" y="3962"/>
                  </a:cubicBezTo>
                  <a:close/>
                  <a:moveTo>
                    <a:pt x="3358" y="2859"/>
                  </a:moveTo>
                  <a:cubicBezTo>
                    <a:pt x="3331" y="2816"/>
                    <a:pt x="3278" y="2811"/>
                    <a:pt x="3262" y="2836"/>
                  </a:cubicBezTo>
                  <a:cubicBezTo>
                    <a:pt x="3263" y="2852"/>
                    <a:pt x="3267" y="2857"/>
                    <a:pt x="3274" y="2884"/>
                  </a:cubicBezTo>
                  <a:cubicBezTo>
                    <a:pt x="3310" y="2879"/>
                    <a:pt x="3340" y="2907"/>
                    <a:pt x="3358" y="2859"/>
                  </a:cubicBezTo>
                  <a:close/>
                  <a:moveTo>
                    <a:pt x="3523" y="2889"/>
                  </a:moveTo>
                  <a:cubicBezTo>
                    <a:pt x="3502" y="2843"/>
                    <a:pt x="3450" y="2830"/>
                    <a:pt x="3430" y="2854"/>
                  </a:cubicBezTo>
                  <a:cubicBezTo>
                    <a:pt x="3430" y="2868"/>
                    <a:pt x="3434" y="2875"/>
                    <a:pt x="3436" y="2902"/>
                  </a:cubicBezTo>
                  <a:cubicBezTo>
                    <a:pt x="3473" y="2902"/>
                    <a:pt x="3498" y="2934"/>
                    <a:pt x="3523" y="2889"/>
                  </a:cubicBezTo>
                  <a:close/>
                  <a:moveTo>
                    <a:pt x="3620" y="2900"/>
                  </a:moveTo>
                  <a:cubicBezTo>
                    <a:pt x="3620" y="2915"/>
                    <a:pt x="3622" y="2922"/>
                    <a:pt x="3626" y="2949"/>
                  </a:cubicBezTo>
                  <a:cubicBezTo>
                    <a:pt x="3663" y="2949"/>
                    <a:pt x="3688" y="2981"/>
                    <a:pt x="3713" y="2936"/>
                  </a:cubicBezTo>
                  <a:cubicBezTo>
                    <a:pt x="3692" y="2889"/>
                    <a:pt x="3640" y="2877"/>
                    <a:pt x="3620" y="2900"/>
                  </a:cubicBezTo>
                  <a:close/>
                  <a:moveTo>
                    <a:pt x="3760" y="3006"/>
                  </a:moveTo>
                  <a:cubicBezTo>
                    <a:pt x="3753" y="3042"/>
                    <a:pt x="3717" y="3062"/>
                    <a:pt x="3757" y="3094"/>
                  </a:cubicBezTo>
                  <a:cubicBezTo>
                    <a:pt x="3807" y="3081"/>
                    <a:pt x="3828" y="3033"/>
                    <a:pt x="3809" y="3010"/>
                  </a:cubicBezTo>
                  <a:cubicBezTo>
                    <a:pt x="3794" y="3006"/>
                    <a:pt x="3787" y="3008"/>
                    <a:pt x="3760" y="3006"/>
                  </a:cubicBezTo>
                  <a:close/>
                  <a:moveTo>
                    <a:pt x="3633" y="3135"/>
                  </a:moveTo>
                  <a:cubicBezTo>
                    <a:pt x="3626" y="3171"/>
                    <a:pt x="3590" y="3191"/>
                    <a:pt x="3629" y="3221"/>
                  </a:cubicBezTo>
                  <a:cubicBezTo>
                    <a:pt x="3681" y="3210"/>
                    <a:pt x="3701" y="3160"/>
                    <a:pt x="3683" y="3139"/>
                  </a:cubicBezTo>
                  <a:cubicBezTo>
                    <a:pt x="3667" y="3135"/>
                    <a:pt x="3661" y="3137"/>
                    <a:pt x="3633" y="3135"/>
                  </a:cubicBezTo>
                  <a:close/>
                  <a:moveTo>
                    <a:pt x="3518" y="3223"/>
                  </a:moveTo>
                  <a:cubicBezTo>
                    <a:pt x="3511" y="3259"/>
                    <a:pt x="3475" y="3279"/>
                    <a:pt x="3514" y="3311"/>
                  </a:cubicBezTo>
                  <a:cubicBezTo>
                    <a:pt x="3566" y="3298"/>
                    <a:pt x="3586" y="3250"/>
                    <a:pt x="3568" y="3227"/>
                  </a:cubicBezTo>
                  <a:cubicBezTo>
                    <a:pt x="3552" y="3223"/>
                    <a:pt x="3547" y="3225"/>
                    <a:pt x="3518" y="3223"/>
                  </a:cubicBezTo>
                  <a:close/>
                  <a:moveTo>
                    <a:pt x="3357" y="3266"/>
                  </a:moveTo>
                  <a:cubicBezTo>
                    <a:pt x="3337" y="3297"/>
                    <a:pt x="3297" y="3304"/>
                    <a:pt x="3323" y="3347"/>
                  </a:cubicBezTo>
                  <a:cubicBezTo>
                    <a:pt x="3375" y="3352"/>
                    <a:pt x="3410" y="3313"/>
                    <a:pt x="3401" y="3286"/>
                  </a:cubicBezTo>
                  <a:cubicBezTo>
                    <a:pt x="3389" y="3279"/>
                    <a:pt x="3382" y="3277"/>
                    <a:pt x="3357" y="3266"/>
                  </a:cubicBezTo>
                  <a:close/>
                  <a:moveTo>
                    <a:pt x="3163" y="3402"/>
                  </a:moveTo>
                  <a:cubicBezTo>
                    <a:pt x="3204" y="3433"/>
                    <a:pt x="3256" y="3417"/>
                    <a:pt x="3262" y="3388"/>
                  </a:cubicBezTo>
                  <a:cubicBezTo>
                    <a:pt x="3254" y="3375"/>
                    <a:pt x="3249" y="3370"/>
                    <a:pt x="3233" y="3349"/>
                  </a:cubicBezTo>
                  <a:cubicBezTo>
                    <a:pt x="3201" y="3366"/>
                    <a:pt x="3163" y="3352"/>
                    <a:pt x="3163" y="3402"/>
                  </a:cubicBezTo>
                  <a:close/>
                  <a:moveTo>
                    <a:pt x="3007" y="3435"/>
                  </a:moveTo>
                  <a:cubicBezTo>
                    <a:pt x="3048" y="3465"/>
                    <a:pt x="3100" y="3449"/>
                    <a:pt x="3106" y="3420"/>
                  </a:cubicBezTo>
                  <a:cubicBezTo>
                    <a:pt x="3098" y="3406"/>
                    <a:pt x="3093" y="3402"/>
                    <a:pt x="3077" y="3379"/>
                  </a:cubicBezTo>
                  <a:cubicBezTo>
                    <a:pt x="3043" y="3397"/>
                    <a:pt x="3005" y="3384"/>
                    <a:pt x="3007" y="3435"/>
                  </a:cubicBezTo>
                  <a:close/>
                  <a:moveTo>
                    <a:pt x="2783" y="3469"/>
                  </a:moveTo>
                  <a:cubicBezTo>
                    <a:pt x="2824" y="3499"/>
                    <a:pt x="2874" y="3483"/>
                    <a:pt x="2880" y="3454"/>
                  </a:cubicBezTo>
                  <a:cubicBezTo>
                    <a:pt x="2872" y="3440"/>
                    <a:pt x="2867" y="3436"/>
                    <a:pt x="2851" y="3415"/>
                  </a:cubicBezTo>
                  <a:cubicBezTo>
                    <a:pt x="2819" y="3431"/>
                    <a:pt x="2781" y="3418"/>
                    <a:pt x="2783" y="3469"/>
                  </a:cubicBezTo>
                  <a:close/>
                  <a:moveTo>
                    <a:pt x="2562" y="3503"/>
                  </a:moveTo>
                  <a:cubicBezTo>
                    <a:pt x="2603" y="3533"/>
                    <a:pt x="2655" y="3517"/>
                    <a:pt x="2661" y="3488"/>
                  </a:cubicBezTo>
                  <a:cubicBezTo>
                    <a:pt x="2654" y="3474"/>
                    <a:pt x="2648" y="3470"/>
                    <a:pt x="2632" y="3449"/>
                  </a:cubicBezTo>
                  <a:cubicBezTo>
                    <a:pt x="2598" y="3465"/>
                    <a:pt x="2560" y="3453"/>
                    <a:pt x="2562" y="3503"/>
                  </a:cubicBezTo>
                  <a:close/>
                  <a:moveTo>
                    <a:pt x="2388" y="3530"/>
                  </a:moveTo>
                  <a:cubicBezTo>
                    <a:pt x="2429" y="3560"/>
                    <a:pt x="2481" y="3544"/>
                    <a:pt x="2487" y="3515"/>
                  </a:cubicBezTo>
                  <a:cubicBezTo>
                    <a:pt x="2480" y="3503"/>
                    <a:pt x="2474" y="3497"/>
                    <a:pt x="2458" y="3476"/>
                  </a:cubicBezTo>
                  <a:cubicBezTo>
                    <a:pt x="2424" y="3494"/>
                    <a:pt x="2386" y="3479"/>
                    <a:pt x="2388" y="3530"/>
                  </a:cubicBezTo>
                  <a:close/>
                  <a:moveTo>
                    <a:pt x="2212" y="3973"/>
                  </a:moveTo>
                  <a:cubicBezTo>
                    <a:pt x="2230" y="4021"/>
                    <a:pt x="2282" y="4035"/>
                    <a:pt x="2302" y="4014"/>
                  </a:cubicBezTo>
                  <a:cubicBezTo>
                    <a:pt x="2304" y="3999"/>
                    <a:pt x="2302" y="3992"/>
                    <a:pt x="2300" y="3965"/>
                  </a:cubicBezTo>
                  <a:cubicBezTo>
                    <a:pt x="2263" y="3964"/>
                    <a:pt x="2239" y="3931"/>
                    <a:pt x="2212" y="3973"/>
                  </a:cubicBezTo>
                  <a:close/>
                  <a:moveTo>
                    <a:pt x="2218" y="3549"/>
                  </a:moveTo>
                  <a:cubicBezTo>
                    <a:pt x="2261" y="3582"/>
                    <a:pt x="2311" y="3566"/>
                    <a:pt x="2316" y="3535"/>
                  </a:cubicBezTo>
                  <a:cubicBezTo>
                    <a:pt x="2309" y="3522"/>
                    <a:pt x="2304" y="3519"/>
                    <a:pt x="2288" y="3496"/>
                  </a:cubicBezTo>
                  <a:cubicBezTo>
                    <a:pt x="2256" y="3513"/>
                    <a:pt x="2218" y="3499"/>
                    <a:pt x="2218" y="3549"/>
                  </a:cubicBezTo>
                  <a:close/>
                  <a:moveTo>
                    <a:pt x="2019" y="3591"/>
                  </a:moveTo>
                  <a:cubicBezTo>
                    <a:pt x="2060" y="3621"/>
                    <a:pt x="2112" y="3605"/>
                    <a:pt x="2117" y="3576"/>
                  </a:cubicBezTo>
                  <a:cubicBezTo>
                    <a:pt x="2110" y="3564"/>
                    <a:pt x="2105" y="3558"/>
                    <a:pt x="2089" y="3537"/>
                  </a:cubicBezTo>
                  <a:cubicBezTo>
                    <a:pt x="2056" y="3555"/>
                    <a:pt x="2017" y="3540"/>
                    <a:pt x="2019" y="3591"/>
                  </a:cubicBezTo>
                  <a:close/>
                  <a:moveTo>
                    <a:pt x="3195" y="2839"/>
                  </a:moveTo>
                  <a:cubicBezTo>
                    <a:pt x="3168" y="2794"/>
                    <a:pt x="3115" y="2791"/>
                    <a:pt x="3098" y="2816"/>
                  </a:cubicBezTo>
                  <a:cubicBezTo>
                    <a:pt x="3100" y="2830"/>
                    <a:pt x="3104" y="2836"/>
                    <a:pt x="3109" y="2863"/>
                  </a:cubicBezTo>
                  <a:cubicBezTo>
                    <a:pt x="3147" y="2859"/>
                    <a:pt x="3177" y="2886"/>
                    <a:pt x="3195" y="2839"/>
                  </a:cubicBezTo>
                  <a:close/>
                  <a:moveTo>
                    <a:pt x="5969" y="3702"/>
                  </a:moveTo>
                  <a:cubicBezTo>
                    <a:pt x="5944" y="3684"/>
                    <a:pt x="5919" y="3666"/>
                    <a:pt x="5891" y="3655"/>
                  </a:cubicBezTo>
                  <a:cubicBezTo>
                    <a:pt x="5799" y="3614"/>
                    <a:pt x="5700" y="3600"/>
                    <a:pt x="5602" y="3589"/>
                  </a:cubicBezTo>
                  <a:cubicBezTo>
                    <a:pt x="5385" y="3562"/>
                    <a:pt x="5180" y="3490"/>
                    <a:pt x="4980" y="3406"/>
                  </a:cubicBezTo>
                  <a:cubicBezTo>
                    <a:pt x="4856" y="3352"/>
                    <a:pt x="4755" y="3270"/>
                    <a:pt x="4680" y="3157"/>
                  </a:cubicBezTo>
                  <a:cubicBezTo>
                    <a:pt x="4650" y="3112"/>
                    <a:pt x="4614" y="3071"/>
                    <a:pt x="4576" y="3031"/>
                  </a:cubicBezTo>
                  <a:cubicBezTo>
                    <a:pt x="4526" y="2977"/>
                    <a:pt x="4483" y="2922"/>
                    <a:pt x="4486" y="2841"/>
                  </a:cubicBezTo>
                  <a:cubicBezTo>
                    <a:pt x="4488" y="2798"/>
                    <a:pt x="4461" y="2766"/>
                    <a:pt x="4422" y="2748"/>
                  </a:cubicBezTo>
                  <a:cubicBezTo>
                    <a:pt x="4386" y="2730"/>
                    <a:pt x="4348" y="2717"/>
                    <a:pt x="4309" y="2705"/>
                  </a:cubicBezTo>
                  <a:cubicBezTo>
                    <a:pt x="4277" y="2694"/>
                    <a:pt x="4241" y="2687"/>
                    <a:pt x="4207" y="2678"/>
                  </a:cubicBezTo>
                  <a:cubicBezTo>
                    <a:pt x="4173" y="2667"/>
                    <a:pt x="4144" y="2651"/>
                    <a:pt x="4119" y="2622"/>
                  </a:cubicBezTo>
                  <a:cubicBezTo>
                    <a:pt x="4097" y="2599"/>
                    <a:pt x="4070" y="2577"/>
                    <a:pt x="4043" y="2558"/>
                  </a:cubicBezTo>
                  <a:cubicBezTo>
                    <a:pt x="4018" y="2538"/>
                    <a:pt x="3990" y="2522"/>
                    <a:pt x="3963" y="2502"/>
                  </a:cubicBezTo>
                  <a:cubicBezTo>
                    <a:pt x="3921" y="2473"/>
                    <a:pt x="3887" y="2437"/>
                    <a:pt x="3866" y="2393"/>
                  </a:cubicBezTo>
                  <a:cubicBezTo>
                    <a:pt x="3826" y="2308"/>
                    <a:pt x="3764" y="2247"/>
                    <a:pt x="3687" y="2199"/>
                  </a:cubicBezTo>
                  <a:cubicBezTo>
                    <a:pt x="3606" y="2149"/>
                    <a:pt x="3522" y="2106"/>
                    <a:pt x="3457" y="2036"/>
                  </a:cubicBezTo>
                  <a:cubicBezTo>
                    <a:pt x="3441" y="2020"/>
                    <a:pt x="3423" y="2014"/>
                    <a:pt x="3400" y="2021"/>
                  </a:cubicBezTo>
                  <a:cubicBezTo>
                    <a:pt x="3398" y="2011"/>
                    <a:pt x="3396" y="2000"/>
                    <a:pt x="3394" y="1989"/>
                  </a:cubicBezTo>
                  <a:cubicBezTo>
                    <a:pt x="3392" y="1989"/>
                    <a:pt x="3392" y="1989"/>
                    <a:pt x="3391" y="1989"/>
                  </a:cubicBezTo>
                  <a:cubicBezTo>
                    <a:pt x="3392" y="2000"/>
                    <a:pt x="3394" y="2011"/>
                    <a:pt x="3396" y="2021"/>
                  </a:cubicBezTo>
                  <a:cubicBezTo>
                    <a:pt x="3394" y="2023"/>
                    <a:pt x="3392" y="2023"/>
                    <a:pt x="3392" y="2023"/>
                  </a:cubicBezTo>
                  <a:cubicBezTo>
                    <a:pt x="3391" y="2023"/>
                    <a:pt x="3389" y="2025"/>
                    <a:pt x="3387" y="2025"/>
                  </a:cubicBezTo>
                  <a:cubicBezTo>
                    <a:pt x="3385" y="2007"/>
                    <a:pt x="3385" y="1987"/>
                    <a:pt x="3378" y="1969"/>
                  </a:cubicBezTo>
                  <a:cubicBezTo>
                    <a:pt x="3375" y="1957"/>
                    <a:pt x="3376" y="1941"/>
                    <a:pt x="3376" y="1926"/>
                  </a:cubicBezTo>
                  <a:cubicBezTo>
                    <a:pt x="3373" y="1899"/>
                    <a:pt x="3367" y="1873"/>
                    <a:pt x="3364" y="1846"/>
                  </a:cubicBezTo>
                  <a:cubicBezTo>
                    <a:pt x="3364" y="1840"/>
                    <a:pt x="3366" y="1835"/>
                    <a:pt x="3366" y="1830"/>
                  </a:cubicBezTo>
                  <a:cubicBezTo>
                    <a:pt x="3366" y="1826"/>
                    <a:pt x="3367" y="1821"/>
                    <a:pt x="3366" y="1817"/>
                  </a:cubicBezTo>
                  <a:cubicBezTo>
                    <a:pt x="3364" y="1804"/>
                    <a:pt x="3360" y="1792"/>
                    <a:pt x="3358" y="1781"/>
                  </a:cubicBezTo>
                  <a:cubicBezTo>
                    <a:pt x="3357" y="1767"/>
                    <a:pt x="3357" y="1752"/>
                    <a:pt x="3355" y="1738"/>
                  </a:cubicBezTo>
                  <a:cubicBezTo>
                    <a:pt x="3349" y="1711"/>
                    <a:pt x="3344" y="1684"/>
                    <a:pt x="3340" y="1657"/>
                  </a:cubicBezTo>
                  <a:cubicBezTo>
                    <a:pt x="3339" y="1632"/>
                    <a:pt x="3339" y="1605"/>
                    <a:pt x="3335" y="1580"/>
                  </a:cubicBezTo>
                  <a:cubicBezTo>
                    <a:pt x="3330" y="1550"/>
                    <a:pt x="3330" y="1521"/>
                    <a:pt x="3330" y="1492"/>
                  </a:cubicBezTo>
                  <a:cubicBezTo>
                    <a:pt x="3328" y="1466"/>
                    <a:pt x="3324" y="1439"/>
                    <a:pt x="3323" y="1413"/>
                  </a:cubicBezTo>
                  <a:cubicBezTo>
                    <a:pt x="3323" y="1406"/>
                    <a:pt x="3323" y="1403"/>
                    <a:pt x="3330" y="1401"/>
                  </a:cubicBezTo>
                  <a:cubicBezTo>
                    <a:pt x="3357" y="1392"/>
                    <a:pt x="3384" y="1383"/>
                    <a:pt x="3410" y="1374"/>
                  </a:cubicBezTo>
                  <a:cubicBezTo>
                    <a:pt x="3457" y="1358"/>
                    <a:pt x="3502" y="1344"/>
                    <a:pt x="3548" y="1329"/>
                  </a:cubicBezTo>
                  <a:cubicBezTo>
                    <a:pt x="3602" y="1311"/>
                    <a:pt x="3654" y="1297"/>
                    <a:pt x="3708" y="1281"/>
                  </a:cubicBezTo>
                  <a:cubicBezTo>
                    <a:pt x="3746" y="1270"/>
                    <a:pt x="3783" y="1259"/>
                    <a:pt x="3821" y="1249"/>
                  </a:cubicBezTo>
                  <a:cubicBezTo>
                    <a:pt x="3848" y="1241"/>
                    <a:pt x="3873" y="1232"/>
                    <a:pt x="3900" y="1227"/>
                  </a:cubicBezTo>
                  <a:cubicBezTo>
                    <a:pt x="3950" y="1214"/>
                    <a:pt x="4002" y="1202"/>
                    <a:pt x="4052" y="1189"/>
                  </a:cubicBezTo>
                  <a:cubicBezTo>
                    <a:pt x="4083" y="1182"/>
                    <a:pt x="4113" y="1171"/>
                    <a:pt x="4144" y="1164"/>
                  </a:cubicBezTo>
                  <a:cubicBezTo>
                    <a:pt x="4190" y="1153"/>
                    <a:pt x="4237" y="1144"/>
                    <a:pt x="4284" y="1134"/>
                  </a:cubicBezTo>
                  <a:cubicBezTo>
                    <a:pt x="4343" y="1119"/>
                    <a:pt x="4402" y="1105"/>
                    <a:pt x="4461" y="1091"/>
                  </a:cubicBezTo>
                  <a:cubicBezTo>
                    <a:pt x="4490" y="1084"/>
                    <a:pt x="4517" y="1078"/>
                    <a:pt x="4546" y="1071"/>
                  </a:cubicBezTo>
                  <a:cubicBezTo>
                    <a:pt x="4587" y="1062"/>
                    <a:pt x="4626" y="1053"/>
                    <a:pt x="4668" y="1044"/>
                  </a:cubicBezTo>
                  <a:cubicBezTo>
                    <a:pt x="4711" y="1033"/>
                    <a:pt x="4752" y="1023"/>
                    <a:pt x="4795" y="1012"/>
                  </a:cubicBezTo>
                  <a:cubicBezTo>
                    <a:pt x="4809" y="1008"/>
                    <a:pt x="4824" y="1010"/>
                    <a:pt x="4838" y="1015"/>
                  </a:cubicBezTo>
                  <a:cubicBezTo>
                    <a:pt x="4858" y="1024"/>
                    <a:pt x="4876" y="1015"/>
                    <a:pt x="4883" y="994"/>
                  </a:cubicBezTo>
                  <a:cubicBezTo>
                    <a:pt x="4884" y="992"/>
                    <a:pt x="4886" y="988"/>
                    <a:pt x="4890" y="988"/>
                  </a:cubicBezTo>
                  <a:cubicBezTo>
                    <a:pt x="4911" y="985"/>
                    <a:pt x="4933" y="981"/>
                    <a:pt x="4954" y="978"/>
                  </a:cubicBezTo>
                  <a:cubicBezTo>
                    <a:pt x="4967" y="976"/>
                    <a:pt x="4981" y="963"/>
                    <a:pt x="4980" y="951"/>
                  </a:cubicBezTo>
                  <a:cubicBezTo>
                    <a:pt x="4980" y="931"/>
                    <a:pt x="4974" y="915"/>
                    <a:pt x="4962" y="901"/>
                  </a:cubicBezTo>
                  <a:cubicBezTo>
                    <a:pt x="4949" y="886"/>
                    <a:pt x="4928" y="883"/>
                    <a:pt x="4911" y="892"/>
                  </a:cubicBezTo>
                  <a:cubicBezTo>
                    <a:pt x="4908" y="893"/>
                    <a:pt x="4904" y="893"/>
                    <a:pt x="4901" y="893"/>
                  </a:cubicBezTo>
                  <a:cubicBezTo>
                    <a:pt x="4899" y="893"/>
                    <a:pt x="4895" y="893"/>
                    <a:pt x="4893" y="895"/>
                  </a:cubicBezTo>
                  <a:cubicBezTo>
                    <a:pt x="4888" y="897"/>
                    <a:pt x="4884" y="901"/>
                    <a:pt x="4879" y="904"/>
                  </a:cubicBezTo>
                  <a:cubicBezTo>
                    <a:pt x="4870" y="908"/>
                    <a:pt x="4868" y="904"/>
                    <a:pt x="4867" y="897"/>
                  </a:cubicBezTo>
                  <a:cubicBezTo>
                    <a:pt x="4861" y="852"/>
                    <a:pt x="4854" y="806"/>
                    <a:pt x="4847" y="761"/>
                  </a:cubicBezTo>
                  <a:cubicBezTo>
                    <a:pt x="4841" y="721"/>
                    <a:pt x="4836" y="684"/>
                    <a:pt x="4831" y="644"/>
                  </a:cubicBezTo>
                  <a:cubicBezTo>
                    <a:pt x="4825" y="603"/>
                    <a:pt x="4820" y="562"/>
                    <a:pt x="4816" y="520"/>
                  </a:cubicBezTo>
                  <a:cubicBezTo>
                    <a:pt x="4813" y="494"/>
                    <a:pt x="4811" y="467"/>
                    <a:pt x="4807" y="438"/>
                  </a:cubicBezTo>
                  <a:cubicBezTo>
                    <a:pt x="4804" y="406"/>
                    <a:pt x="4800" y="375"/>
                    <a:pt x="4798" y="343"/>
                  </a:cubicBezTo>
                  <a:cubicBezTo>
                    <a:pt x="4797" y="298"/>
                    <a:pt x="4798" y="253"/>
                    <a:pt x="4797" y="208"/>
                  </a:cubicBezTo>
                  <a:cubicBezTo>
                    <a:pt x="4797" y="178"/>
                    <a:pt x="4798" y="147"/>
                    <a:pt x="4804" y="117"/>
                  </a:cubicBezTo>
                  <a:cubicBezTo>
                    <a:pt x="4804" y="113"/>
                    <a:pt x="4806" y="108"/>
                    <a:pt x="4806" y="108"/>
                  </a:cubicBezTo>
                  <a:cubicBezTo>
                    <a:pt x="4816" y="108"/>
                    <a:pt x="4820" y="99"/>
                    <a:pt x="4822" y="94"/>
                  </a:cubicBezTo>
                  <a:cubicBezTo>
                    <a:pt x="4825" y="83"/>
                    <a:pt x="4825" y="72"/>
                    <a:pt x="4825" y="63"/>
                  </a:cubicBezTo>
                  <a:cubicBezTo>
                    <a:pt x="4825" y="56"/>
                    <a:pt x="4820" y="49"/>
                    <a:pt x="4816" y="42"/>
                  </a:cubicBezTo>
                  <a:cubicBezTo>
                    <a:pt x="4815" y="38"/>
                    <a:pt x="4813" y="33"/>
                    <a:pt x="4807" y="29"/>
                  </a:cubicBezTo>
                  <a:cubicBezTo>
                    <a:pt x="4798" y="24"/>
                    <a:pt x="4786" y="18"/>
                    <a:pt x="4777" y="11"/>
                  </a:cubicBezTo>
                  <a:cubicBezTo>
                    <a:pt x="4764" y="2"/>
                    <a:pt x="4752" y="0"/>
                    <a:pt x="4739" y="9"/>
                  </a:cubicBezTo>
                  <a:cubicBezTo>
                    <a:pt x="4736" y="11"/>
                    <a:pt x="4732" y="11"/>
                    <a:pt x="4730" y="11"/>
                  </a:cubicBezTo>
                  <a:cubicBezTo>
                    <a:pt x="4721" y="11"/>
                    <a:pt x="4714" y="11"/>
                    <a:pt x="4705" y="11"/>
                  </a:cubicBezTo>
                  <a:cubicBezTo>
                    <a:pt x="4678" y="11"/>
                    <a:pt x="4651" y="11"/>
                    <a:pt x="4626" y="24"/>
                  </a:cubicBezTo>
                  <a:cubicBezTo>
                    <a:pt x="4616" y="29"/>
                    <a:pt x="4605" y="34"/>
                    <a:pt x="4594" y="42"/>
                  </a:cubicBezTo>
                  <a:cubicBezTo>
                    <a:pt x="4601" y="54"/>
                    <a:pt x="4601" y="56"/>
                    <a:pt x="4587" y="63"/>
                  </a:cubicBezTo>
                  <a:cubicBezTo>
                    <a:pt x="4583" y="65"/>
                    <a:pt x="4580" y="67"/>
                    <a:pt x="4576" y="67"/>
                  </a:cubicBezTo>
                  <a:cubicBezTo>
                    <a:pt x="4547" y="72"/>
                    <a:pt x="4520" y="76"/>
                    <a:pt x="4494" y="81"/>
                  </a:cubicBezTo>
                  <a:cubicBezTo>
                    <a:pt x="4456" y="86"/>
                    <a:pt x="4418" y="90"/>
                    <a:pt x="4382" y="95"/>
                  </a:cubicBezTo>
                  <a:cubicBezTo>
                    <a:pt x="4334" y="103"/>
                    <a:pt x="4286" y="110"/>
                    <a:pt x="4237" y="117"/>
                  </a:cubicBezTo>
                  <a:cubicBezTo>
                    <a:pt x="4192" y="124"/>
                    <a:pt x="4147" y="131"/>
                    <a:pt x="4103" y="137"/>
                  </a:cubicBezTo>
                  <a:cubicBezTo>
                    <a:pt x="4067" y="142"/>
                    <a:pt x="4033" y="147"/>
                    <a:pt x="3997" y="153"/>
                  </a:cubicBezTo>
                  <a:cubicBezTo>
                    <a:pt x="3968" y="158"/>
                    <a:pt x="3939" y="164"/>
                    <a:pt x="3911" y="167"/>
                  </a:cubicBezTo>
                  <a:cubicBezTo>
                    <a:pt x="3873" y="174"/>
                    <a:pt x="3835" y="180"/>
                    <a:pt x="3798" y="187"/>
                  </a:cubicBezTo>
                  <a:cubicBezTo>
                    <a:pt x="3765" y="192"/>
                    <a:pt x="3735" y="198"/>
                    <a:pt x="3705" y="203"/>
                  </a:cubicBezTo>
                  <a:cubicBezTo>
                    <a:pt x="3681" y="207"/>
                    <a:pt x="3660" y="210"/>
                    <a:pt x="3638" y="214"/>
                  </a:cubicBezTo>
                  <a:cubicBezTo>
                    <a:pt x="3618" y="217"/>
                    <a:pt x="3599" y="219"/>
                    <a:pt x="3581" y="223"/>
                  </a:cubicBezTo>
                  <a:cubicBezTo>
                    <a:pt x="3566" y="225"/>
                    <a:pt x="3550" y="228"/>
                    <a:pt x="3536" y="230"/>
                  </a:cubicBezTo>
                  <a:cubicBezTo>
                    <a:pt x="3493" y="239"/>
                    <a:pt x="3450" y="248"/>
                    <a:pt x="3407" y="257"/>
                  </a:cubicBezTo>
                  <a:cubicBezTo>
                    <a:pt x="3375" y="264"/>
                    <a:pt x="3340" y="271"/>
                    <a:pt x="3308" y="277"/>
                  </a:cubicBezTo>
                  <a:cubicBezTo>
                    <a:pt x="3283" y="282"/>
                    <a:pt x="3258" y="287"/>
                    <a:pt x="3233" y="293"/>
                  </a:cubicBezTo>
                  <a:cubicBezTo>
                    <a:pt x="3231" y="293"/>
                    <a:pt x="3226" y="293"/>
                    <a:pt x="3224" y="291"/>
                  </a:cubicBezTo>
                  <a:cubicBezTo>
                    <a:pt x="3219" y="275"/>
                    <a:pt x="3204" y="275"/>
                    <a:pt x="3193" y="271"/>
                  </a:cubicBezTo>
                  <a:cubicBezTo>
                    <a:pt x="3179" y="266"/>
                    <a:pt x="3167" y="277"/>
                    <a:pt x="3156" y="285"/>
                  </a:cubicBezTo>
                  <a:cubicBezTo>
                    <a:pt x="3145" y="296"/>
                    <a:pt x="3136" y="311"/>
                    <a:pt x="3123" y="316"/>
                  </a:cubicBezTo>
                  <a:cubicBezTo>
                    <a:pt x="3111" y="323"/>
                    <a:pt x="3106" y="330"/>
                    <a:pt x="3102" y="343"/>
                  </a:cubicBezTo>
                  <a:cubicBezTo>
                    <a:pt x="3093" y="366"/>
                    <a:pt x="3106" y="398"/>
                    <a:pt x="3140" y="397"/>
                  </a:cubicBezTo>
                  <a:cubicBezTo>
                    <a:pt x="3147" y="397"/>
                    <a:pt x="3149" y="398"/>
                    <a:pt x="3149" y="404"/>
                  </a:cubicBezTo>
                  <a:cubicBezTo>
                    <a:pt x="3150" y="418"/>
                    <a:pt x="3152" y="433"/>
                    <a:pt x="3154" y="447"/>
                  </a:cubicBezTo>
                  <a:cubicBezTo>
                    <a:pt x="3158" y="474"/>
                    <a:pt x="3159" y="502"/>
                    <a:pt x="3163" y="529"/>
                  </a:cubicBezTo>
                  <a:cubicBezTo>
                    <a:pt x="3163" y="544"/>
                    <a:pt x="3165" y="560"/>
                    <a:pt x="3174" y="572"/>
                  </a:cubicBezTo>
                  <a:cubicBezTo>
                    <a:pt x="3174" y="574"/>
                    <a:pt x="3174" y="578"/>
                    <a:pt x="3174" y="581"/>
                  </a:cubicBezTo>
                  <a:cubicBezTo>
                    <a:pt x="3174" y="585"/>
                    <a:pt x="3170" y="589"/>
                    <a:pt x="3170" y="592"/>
                  </a:cubicBezTo>
                  <a:cubicBezTo>
                    <a:pt x="3174" y="615"/>
                    <a:pt x="3177" y="637"/>
                    <a:pt x="3179" y="660"/>
                  </a:cubicBezTo>
                  <a:cubicBezTo>
                    <a:pt x="3183" y="676"/>
                    <a:pt x="3183" y="694"/>
                    <a:pt x="3186" y="711"/>
                  </a:cubicBezTo>
                  <a:cubicBezTo>
                    <a:pt x="3188" y="732"/>
                    <a:pt x="3192" y="754"/>
                    <a:pt x="3197" y="775"/>
                  </a:cubicBezTo>
                  <a:cubicBezTo>
                    <a:pt x="3202" y="806"/>
                    <a:pt x="3201" y="838"/>
                    <a:pt x="3215" y="867"/>
                  </a:cubicBezTo>
                  <a:cubicBezTo>
                    <a:pt x="3215" y="867"/>
                    <a:pt x="3215" y="868"/>
                    <a:pt x="3215" y="870"/>
                  </a:cubicBezTo>
                  <a:cubicBezTo>
                    <a:pt x="3213" y="875"/>
                    <a:pt x="3213" y="883"/>
                    <a:pt x="3213" y="888"/>
                  </a:cubicBezTo>
                  <a:cubicBezTo>
                    <a:pt x="3217" y="915"/>
                    <a:pt x="3220" y="942"/>
                    <a:pt x="3224" y="967"/>
                  </a:cubicBezTo>
                  <a:cubicBezTo>
                    <a:pt x="3226" y="974"/>
                    <a:pt x="3227" y="981"/>
                    <a:pt x="3229" y="988"/>
                  </a:cubicBezTo>
                  <a:cubicBezTo>
                    <a:pt x="3229" y="985"/>
                    <a:pt x="3229" y="983"/>
                    <a:pt x="3231" y="981"/>
                  </a:cubicBezTo>
                  <a:cubicBezTo>
                    <a:pt x="3231" y="981"/>
                    <a:pt x="3233" y="981"/>
                    <a:pt x="3235" y="981"/>
                  </a:cubicBezTo>
                  <a:cubicBezTo>
                    <a:pt x="3236" y="1008"/>
                    <a:pt x="3240" y="1035"/>
                    <a:pt x="3244" y="1064"/>
                  </a:cubicBezTo>
                  <a:lnTo>
                    <a:pt x="3242" y="1064"/>
                  </a:lnTo>
                  <a:cubicBezTo>
                    <a:pt x="3240" y="1055"/>
                    <a:pt x="3238" y="1046"/>
                    <a:pt x="3236" y="1037"/>
                  </a:cubicBezTo>
                  <a:cubicBezTo>
                    <a:pt x="3236" y="1037"/>
                    <a:pt x="3236" y="1039"/>
                    <a:pt x="3235" y="1039"/>
                  </a:cubicBezTo>
                  <a:cubicBezTo>
                    <a:pt x="3236" y="1053"/>
                    <a:pt x="3238" y="1067"/>
                    <a:pt x="3240" y="1082"/>
                  </a:cubicBezTo>
                  <a:lnTo>
                    <a:pt x="3242" y="1082"/>
                  </a:lnTo>
                  <a:cubicBezTo>
                    <a:pt x="3242" y="1078"/>
                    <a:pt x="3244" y="1076"/>
                    <a:pt x="3244" y="1075"/>
                  </a:cubicBezTo>
                  <a:cubicBezTo>
                    <a:pt x="3247" y="1089"/>
                    <a:pt x="3247" y="1105"/>
                    <a:pt x="3249" y="1119"/>
                  </a:cubicBezTo>
                  <a:cubicBezTo>
                    <a:pt x="3251" y="1143"/>
                    <a:pt x="3254" y="1166"/>
                    <a:pt x="3256" y="1191"/>
                  </a:cubicBezTo>
                  <a:cubicBezTo>
                    <a:pt x="3258" y="1193"/>
                    <a:pt x="3256" y="1195"/>
                    <a:pt x="3256" y="1195"/>
                  </a:cubicBezTo>
                  <a:cubicBezTo>
                    <a:pt x="3247" y="1200"/>
                    <a:pt x="3253" y="1207"/>
                    <a:pt x="3253" y="1211"/>
                  </a:cubicBezTo>
                  <a:cubicBezTo>
                    <a:pt x="3254" y="1213"/>
                    <a:pt x="3258" y="1214"/>
                    <a:pt x="3258" y="1214"/>
                  </a:cubicBezTo>
                  <a:cubicBezTo>
                    <a:pt x="3258" y="1220"/>
                    <a:pt x="3258" y="1223"/>
                    <a:pt x="3256" y="1229"/>
                  </a:cubicBezTo>
                  <a:cubicBezTo>
                    <a:pt x="3256" y="1232"/>
                    <a:pt x="3254" y="1240"/>
                    <a:pt x="3256" y="1241"/>
                  </a:cubicBezTo>
                  <a:cubicBezTo>
                    <a:pt x="3267" y="1249"/>
                    <a:pt x="3260" y="1257"/>
                    <a:pt x="3258" y="1263"/>
                  </a:cubicBezTo>
                  <a:cubicBezTo>
                    <a:pt x="3260" y="1268"/>
                    <a:pt x="3262" y="1270"/>
                    <a:pt x="3263" y="1275"/>
                  </a:cubicBezTo>
                  <a:cubicBezTo>
                    <a:pt x="3265" y="1288"/>
                    <a:pt x="3265" y="1301"/>
                    <a:pt x="3267" y="1313"/>
                  </a:cubicBezTo>
                  <a:cubicBezTo>
                    <a:pt x="3269" y="1322"/>
                    <a:pt x="3265" y="1326"/>
                    <a:pt x="3256" y="1326"/>
                  </a:cubicBezTo>
                  <a:cubicBezTo>
                    <a:pt x="3244" y="1324"/>
                    <a:pt x="3235" y="1331"/>
                    <a:pt x="3226" y="1338"/>
                  </a:cubicBezTo>
                  <a:cubicBezTo>
                    <a:pt x="3215" y="1345"/>
                    <a:pt x="3213" y="1354"/>
                    <a:pt x="3213" y="1369"/>
                  </a:cubicBezTo>
                  <a:cubicBezTo>
                    <a:pt x="3215" y="1392"/>
                    <a:pt x="3229" y="1410"/>
                    <a:pt x="3253" y="1413"/>
                  </a:cubicBezTo>
                  <a:cubicBezTo>
                    <a:pt x="3274" y="1415"/>
                    <a:pt x="3279" y="1421"/>
                    <a:pt x="3274" y="1444"/>
                  </a:cubicBezTo>
                  <a:cubicBezTo>
                    <a:pt x="3272" y="1439"/>
                    <a:pt x="3272" y="1437"/>
                    <a:pt x="3272" y="1435"/>
                  </a:cubicBezTo>
                  <a:cubicBezTo>
                    <a:pt x="3271" y="1439"/>
                    <a:pt x="3271" y="1446"/>
                    <a:pt x="3271" y="1446"/>
                  </a:cubicBezTo>
                  <a:cubicBezTo>
                    <a:pt x="3279" y="1448"/>
                    <a:pt x="3278" y="1455"/>
                    <a:pt x="3278" y="1458"/>
                  </a:cubicBezTo>
                  <a:cubicBezTo>
                    <a:pt x="3279" y="1467"/>
                    <a:pt x="3281" y="1476"/>
                    <a:pt x="3279" y="1485"/>
                  </a:cubicBezTo>
                  <a:cubicBezTo>
                    <a:pt x="3278" y="1503"/>
                    <a:pt x="3287" y="1519"/>
                    <a:pt x="3279" y="1537"/>
                  </a:cubicBezTo>
                  <a:cubicBezTo>
                    <a:pt x="3279" y="1537"/>
                    <a:pt x="3281" y="1539"/>
                    <a:pt x="3281" y="1541"/>
                  </a:cubicBezTo>
                  <a:cubicBezTo>
                    <a:pt x="3281" y="1544"/>
                    <a:pt x="3283" y="1548"/>
                    <a:pt x="3283" y="1552"/>
                  </a:cubicBezTo>
                  <a:cubicBezTo>
                    <a:pt x="3283" y="1557"/>
                    <a:pt x="3281" y="1561"/>
                    <a:pt x="3281" y="1568"/>
                  </a:cubicBezTo>
                  <a:cubicBezTo>
                    <a:pt x="3283" y="1562"/>
                    <a:pt x="3283" y="1562"/>
                    <a:pt x="3285" y="1561"/>
                  </a:cubicBezTo>
                  <a:cubicBezTo>
                    <a:pt x="3285" y="1570"/>
                    <a:pt x="3278" y="1577"/>
                    <a:pt x="3287" y="1584"/>
                  </a:cubicBezTo>
                  <a:lnTo>
                    <a:pt x="3287" y="1586"/>
                  </a:lnTo>
                  <a:cubicBezTo>
                    <a:pt x="3287" y="1596"/>
                    <a:pt x="3287" y="1607"/>
                    <a:pt x="3288" y="1616"/>
                  </a:cubicBezTo>
                  <a:cubicBezTo>
                    <a:pt x="3296" y="1647"/>
                    <a:pt x="3292" y="1677"/>
                    <a:pt x="3297" y="1708"/>
                  </a:cubicBezTo>
                  <a:cubicBezTo>
                    <a:pt x="3303" y="1729"/>
                    <a:pt x="3301" y="1752"/>
                    <a:pt x="3305" y="1774"/>
                  </a:cubicBezTo>
                  <a:cubicBezTo>
                    <a:pt x="3308" y="1799"/>
                    <a:pt x="3314" y="1824"/>
                    <a:pt x="3315" y="1847"/>
                  </a:cubicBezTo>
                  <a:cubicBezTo>
                    <a:pt x="3319" y="1867"/>
                    <a:pt x="3317" y="1889"/>
                    <a:pt x="3321" y="1908"/>
                  </a:cubicBezTo>
                  <a:cubicBezTo>
                    <a:pt x="3323" y="1934"/>
                    <a:pt x="3326" y="1957"/>
                    <a:pt x="3328" y="1982"/>
                  </a:cubicBezTo>
                  <a:cubicBezTo>
                    <a:pt x="3330" y="2002"/>
                    <a:pt x="3331" y="2023"/>
                    <a:pt x="3333" y="2043"/>
                  </a:cubicBezTo>
                  <a:cubicBezTo>
                    <a:pt x="3323" y="2047"/>
                    <a:pt x="3310" y="2052"/>
                    <a:pt x="3299" y="2056"/>
                  </a:cubicBezTo>
                  <a:cubicBezTo>
                    <a:pt x="3208" y="2097"/>
                    <a:pt x="3118" y="2138"/>
                    <a:pt x="3028" y="2179"/>
                  </a:cubicBezTo>
                  <a:cubicBezTo>
                    <a:pt x="2883" y="2246"/>
                    <a:pt x="2750" y="2330"/>
                    <a:pt x="2637" y="2443"/>
                  </a:cubicBezTo>
                  <a:cubicBezTo>
                    <a:pt x="2620" y="2461"/>
                    <a:pt x="2602" y="2479"/>
                    <a:pt x="2582" y="2497"/>
                  </a:cubicBezTo>
                  <a:cubicBezTo>
                    <a:pt x="2532" y="2536"/>
                    <a:pt x="2485" y="2579"/>
                    <a:pt x="2433" y="2615"/>
                  </a:cubicBezTo>
                  <a:cubicBezTo>
                    <a:pt x="2313" y="2699"/>
                    <a:pt x="2182" y="2744"/>
                    <a:pt x="2033" y="2723"/>
                  </a:cubicBezTo>
                  <a:cubicBezTo>
                    <a:pt x="2024" y="2721"/>
                    <a:pt x="2013" y="2721"/>
                    <a:pt x="2004" y="2719"/>
                  </a:cubicBezTo>
                  <a:cubicBezTo>
                    <a:pt x="1979" y="2715"/>
                    <a:pt x="1958" y="2723"/>
                    <a:pt x="1938" y="2737"/>
                  </a:cubicBezTo>
                  <a:cubicBezTo>
                    <a:pt x="1922" y="2748"/>
                    <a:pt x="1908" y="2760"/>
                    <a:pt x="1895" y="2773"/>
                  </a:cubicBezTo>
                  <a:cubicBezTo>
                    <a:pt x="1854" y="2812"/>
                    <a:pt x="1814" y="2852"/>
                    <a:pt x="1773" y="2891"/>
                  </a:cubicBezTo>
                  <a:cubicBezTo>
                    <a:pt x="1707" y="2956"/>
                    <a:pt x="1637" y="3013"/>
                    <a:pt x="1551" y="3051"/>
                  </a:cubicBezTo>
                  <a:cubicBezTo>
                    <a:pt x="1483" y="3080"/>
                    <a:pt x="1416" y="3094"/>
                    <a:pt x="1345" y="3071"/>
                  </a:cubicBezTo>
                  <a:cubicBezTo>
                    <a:pt x="1262" y="3044"/>
                    <a:pt x="1187" y="3053"/>
                    <a:pt x="1117" y="3105"/>
                  </a:cubicBezTo>
                  <a:cubicBezTo>
                    <a:pt x="1111" y="3110"/>
                    <a:pt x="1104" y="3114"/>
                    <a:pt x="1099" y="3117"/>
                  </a:cubicBezTo>
                  <a:cubicBezTo>
                    <a:pt x="1000" y="3176"/>
                    <a:pt x="898" y="3230"/>
                    <a:pt x="789" y="3270"/>
                  </a:cubicBezTo>
                  <a:cubicBezTo>
                    <a:pt x="747" y="3284"/>
                    <a:pt x="708" y="3293"/>
                    <a:pt x="663" y="3282"/>
                  </a:cubicBezTo>
                  <a:cubicBezTo>
                    <a:pt x="606" y="3270"/>
                    <a:pt x="555" y="3286"/>
                    <a:pt x="512" y="3325"/>
                  </a:cubicBezTo>
                  <a:cubicBezTo>
                    <a:pt x="475" y="3359"/>
                    <a:pt x="435" y="3393"/>
                    <a:pt x="399" y="3431"/>
                  </a:cubicBezTo>
                  <a:cubicBezTo>
                    <a:pt x="294" y="3537"/>
                    <a:pt x="179" y="3628"/>
                    <a:pt x="39" y="3686"/>
                  </a:cubicBezTo>
                  <a:cubicBezTo>
                    <a:pt x="26" y="3691"/>
                    <a:pt x="14" y="3698"/>
                    <a:pt x="0" y="3707"/>
                  </a:cubicBezTo>
                  <a:cubicBezTo>
                    <a:pt x="7" y="3718"/>
                    <a:pt x="10" y="3727"/>
                    <a:pt x="17" y="3730"/>
                  </a:cubicBezTo>
                  <a:cubicBezTo>
                    <a:pt x="25" y="3736"/>
                    <a:pt x="35" y="3738"/>
                    <a:pt x="44" y="3736"/>
                  </a:cubicBezTo>
                  <a:cubicBezTo>
                    <a:pt x="53" y="3736"/>
                    <a:pt x="62" y="3730"/>
                    <a:pt x="71" y="3727"/>
                  </a:cubicBezTo>
                  <a:cubicBezTo>
                    <a:pt x="188" y="3671"/>
                    <a:pt x="299" y="3605"/>
                    <a:pt x="392" y="3512"/>
                  </a:cubicBezTo>
                  <a:cubicBezTo>
                    <a:pt x="417" y="3487"/>
                    <a:pt x="441" y="3461"/>
                    <a:pt x="468" y="3438"/>
                  </a:cubicBezTo>
                  <a:cubicBezTo>
                    <a:pt x="498" y="3409"/>
                    <a:pt x="530" y="3381"/>
                    <a:pt x="563" y="3354"/>
                  </a:cubicBezTo>
                  <a:cubicBezTo>
                    <a:pt x="593" y="3329"/>
                    <a:pt x="627" y="3318"/>
                    <a:pt x="668" y="3329"/>
                  </a:cubicBezTo>
                  <a:cubicBezTo>
                    <a:pt x="711" y="3340"/>
                    <a:pt x="753" y="3332"/>
                    <a:pt x="794" y="3318"/>
                  </a:cubicBezTo>
                  <a:cubicBezTo>
                    <a:pt x="918" y="3277"/>
                    <a:pt x="1034" y="3223"/>
                    <a:pt x="1144" y="3151"/>
                  </a:cubicBezTo>
                  <a:cubicBezTo>
                    <a:pt x="1208" y="3108"/>
                    <a:pt x="1273" y="3090"/>
                    <a:pt x="1350" y="3115"/>
                  </a:cubicBezTo>
                  <a:cubicBezTo>
                    <a:pt x="1423" y="3140"/>
                    <a:pt x="1499" y="3128"/>
                    <a:pt x="1570" y="3097"/>
                  </a:cubicBezTo>
                  <a:cubicBezTo>
                    <a:pt x="1651" y="3065"/>
                    <a:pt x="1719" y="3017"/>
                    <a:pt x="1780" y="2958"/>
                  </a:cubicBezTo>
                  <a:cubicBezTo>
                    <a:pt x="1834" y="2907"/>
                    <a:pt x="1886" y="2857"/>
                    <a:pt x="1940" y="2805"/>
                  </a:cubicBezTo>
                  <a:cubicBezTo>
                    <a:pt x="1972" y="2775"/>
                    <a:pt x="2008" y="2764"/>
                    <a:pt x="2055" y="2769"/>
                  </a:cubicBezTo>
                  <a:cubicBezTo>
                    <a:pt x="2202" y="2787"/>
                    <a:pt x="2334" y="2748"/>
                    <a:pt x="2456" y="2665"/>
                  </a:cubicBezTo>
                  <a:cubicBezTo>
                    <a:pt x="2539" y="2611"/>
                    <a:pt x="2611" y="2549"/>
                    <a:pt x="2679" y="2481"/>
                  </a:cubicBezTo>
                  <a:cubicBezTo>
                    <a:pt x="2756" y="2407"/>
                    <a:pt x="2840" y="2342"/>
                    <a:pt x="2933" y="2290"/>
                  </a:cubicBezTo>
                  <a:cubicBezTo>
                    <a:pt x="3054" y="2222"/>
                    <a:pt x="3181" y="2165"/>
                    <a:pt x="3310" y="2111"/>
                  </a:cubicBezTo>
                  <a:cubicBezTo>
                    <a:pt x="3319" y="2106"/>
                    <a:pt x="3330" y="2104"/>
                    <a:pt x="3339" y="2100"/>
                  </a:cubicBezTo>
                  <a:cubicBezTo>
                    <a:pt x="3342" y="2127"/>
                    <a:pt x="3344" y="2154"/>
                    <a:pt x="3348" y="2181"/>
                  </a:cubicBezTo>
                  <a:cubicBezTo>
                    <a:pt x="3349" y="2199"/>
                    <a:pt x="3351" y="2217"/>
                    <a:pt x="3351" y="2235"/>
                  </a:cubicBezTo>
                  <a:cubicBezTo>
                    <a:pt x="3353" y="2251"/>
                    <a:pt x="3355" y="2256"/>
                    <a:pt x="3367" y="2262"/>
                  </a:cubicBezTo>
                  <a:cubicBezTo>
                    <a:pt x="3373" y="2264"/>
                    <a:pt x="3398" y="2255"/>
                    <a:pt x="3401" y="2249"/>
                  </a:cubicBezTo>
                  <a:cubicBezTo>
                    <a:pt x="3403" y="2247"/>
                    <a:pt x="3403" y="2246"/>
                    <a:pt x="3403" y="2244"/>
                  </a:cubicBezTo>
                  <a:cubicBezTo>
                    <a:pt x="3407" y="2237"/>
                    <a:pt x="3410" y="2229"/>
                    <a:pt x="3412" y="2222"/>
                  </a:cubicBezTo>
                  <a:cubicBezTo>
                    <a:pt x="3414" y="2217"/>
                    <a:pt x="3416" y="2210"/>
                    <a:pt x="3414" y="2204"/>
                  </a:cubicBezTo>
                  <a:cubicBezTo>
                    <a:pt x="3412" y="2194"/>
                    <a:pt x="3409" y="2185"/>
                    <a:pt x="3407" y="2174"/>
                  </a:cubicBezTo>
                  <a:cubicBezTo>
                    <a:pt x="3405" y="2163"/>
                    <a:pt x="3403" y="2151"/>
                    <a:pt x="3401" y="2140"/>
                  </a:cubicBezTo>
                  <a:cubicBezTo>
                    <a:pt x="3400" y="2120"/>
                    <a:pt x="3396" y="2102"/>
                    <a:pt x="3392" y="2082"/>
                  </a:cubicBezTo>
                  <a:cubicBezTo>
                    <a:pt x="3412" y="2077"/>
                    <a:pt x="3432" y="2082"/>
                    <a:pt x="3450" y="2095"/>
                  </a:cubicBezTo>
                  <a:cubicBezTo>
                    <a:pt x="3516" y="2142"/>
                    <a:pt x="3584" y="2188"/>
                    <a:pt x="3654" y="2233"/>
                  </a:cubicBezTo>
                  <a:cubicBezTo>
                    <a:pt x="3724" y="2276"/>
                    <a:pt x="3782" y="2330"/>
                    <a:pt x="3816" y="2405"/>
                  </a:cubicBezTo>
                  <a:cubicBezTo>
                    <a:pt x="3843" y="2463"/>
                    <a:pt x="3887" y="2509"/>
                    <a:pt x="3941" y="2545"/>
                  </a:cubicBezTo>
                  <a:cubicBezTo>
                    <a:pt x="3966" y="2563"/>
                    <a:pt x="3993" y="2579"/>
                    <a:pt x="4017" y="2597"/>
                  </a:cubicBezTo>
                  <a:cubicBezTo>
                    <a:pt x="4038" y="2613"/>
                    <a:pt x="4058" y="2629"/>
                    <a:pt x="4076" y="2647"/>
                  </a:cubicBezTo>
                  <a:cubicBezTo>
                    <a:pt x="4108" y="2685"/>
                    <a:pt x="4147" y="2708"/>
                    <a:pt x="4194" y="2721"/>
                  </a:cubicBezTo>
                  <a:cubicBezTo>
                    <a:pt x="4223" y="2730"/>
                    <a:pt x="4253" y="2737"/>
                    <a:pt x="4282" y="2744"/>
                  </a:cubicBezTo>
                  <a:cubicBezTo>
                    <a:pt x="4314" y="2755"/>
                    <a:pt x="4345" y="2764"/>
                    <a:pt x="4377" y="2775"/>
                  </a:cubicBezTo>
                  <a:cubicBezTo>
                    <a:pt x="4411" y="2787"/>
                    <a:pt x="4431" y="2811"/>
                    <a:pt x="4433" y="2848"/>
                  </a:cubicBezTo>
                  <a:cubicBezTo>
                    <a:pt x="4433" y="2859"/>
                    <a:pt x="4434" y="2868"/>
                    <a:pt x="4434" y="2877"/>
                  </a:cubicBezTo>
                  <a:cubicBezTo>
                    <a:pt x="4436" y="2927"/>
                    <a:pt x="4456" y="2967"/>
                    <a:pt x="4488" y="3004"/>
                  </a:cubicBezTo>
                  <a:cubicBezTo>
                    <a:pt x="4501" y="3019"/>
                    <a:pt x="4511" y="3033"/>
                    <a:pt x="4526" y="3047"/>
                  </a:cubicBezTo>
                  <a:cubicBezTo>
                    <a:pt x="4574" y="3094"/>
                    <a:pt x="4617" y="3148"/>
                    <a:pt x="4655" y="3203"/>
                  </a:cubicBezTo>
                  <a:cubicBezTo>
                    <a:pt x="4700" y="3266"/>
                    <a:pt x="4752" y="3318"/>
                    <a:pt x="4815" y="3363"/>
                  </a:cubicBezTo>
                  <a:cubicBezTo>
                    <a:pt x="4872" y="3404"/>
                    <a:pt x="4933" y="3440"/>
                    <a:pt x="4999" y="3465"/>
                  </a:cubicBezTo>
                  <a:cubicBezTo>
                    <a:pt x="5213" y="3551"/>
                    <a:pt x="5428" y="3626"/>
                    <a:pt x="5659" y="3648"/>
                  </a:cubicBezTo>
                  <a:cubicBezTo>
                    <a:pt x="5731" y="3655"/>
                    <a:pt x="5804" y="3664"/>
                    <a:pt x="5873" y="3695"/>
                  </a:cubicBezTo>
                  <a:cubicBezTo>
                    <a:pt x="5896" y="3705"/>
                    <a:pt x="5919" y="3716"/>
                    <a:pt x="5943" y="3725"/>
                  </a:cubicBezTo>
                  <a:cubicBezTo>
                    <a:pt x="5953" y="3729"/>
                    <a:pt x="5964" y="3729"/>
                    <a:pt x="5984" y="3730"/>
                  </a:cubicBezTo>
                  <a:cubicBezTo>
                    <a:pt x="5977" y="3716"/>
                    <a:pt x="5975" y="3705"/>
                    <a:pt x="5969" y="3702"/>
                  </a:cubicBezTo>
                  <a:close/>
                  <a:moveTo>
                    <a:pt x="3317" y="1311"/>
                  </a:moveTo>
                  <a:cubicBezTo>
                    <a:pt x="3315" y="1297"/>
                    <a:pt x="3312" y="1281"/>
                    <a:pt x="3310" y="1266"/>
                  </a:cubicBezTo>
                  <a:cubicBezTo>
                    <a:pt x="3308" y="1250"/>
                    <a:pt x="3308" y="1234"/>
                    <a:pt x="3306" y="1218"/>
                  </a:cubicBezTo>
                  <a:cubicBezTo>
                    <a:pt x="3305" y="1188"/>
                    <a:pt x="3301" y="1155"/>
                    <a:pt x="3299" y="1125"/>
                  </a:cubicBezTo>
                  <a:cubicBezTo>
                    <a:pt x="3296" y="1098"/>
                    <a:pt x="3294" y="1073"/>
                    <a:pt x="3290" y="1046"/>
                  </a:cubicBezTo>
                  <a:cubicBezTo>
                    <a:pt x="3287" y="1012"/>
                    <a:pt x="3279" y="976"/>
                    <a:pt x="3276" y="942"/>
                  </a:cubicBezTo>
                  <a:cubicBezTo>
                    <a:pt x="3271" y="906"/>
                    <a:pt x="3267" y="872"/>
                    <a:pt x="3262" y="838"/>
                  </a:cubicBezTo>
                  <a:cubicBezTo>
                    <a:pt x="3256" y="793"/>
                    <a:pt x="3249" y="748"/>
                    <a:pt x="3242" y="703"/>
                  </a:cubicBezTo>
                  <a:cubicBezTo>
                    <a:pt x="3236" y="664"/>
                    <a:pt x="3231" y="624"/>
                    <a:pt x="3226" y="585"/>
                  </a:cubicBezTo>
                  <a:cubicBezTo>
                    <a:pt x="3224" y="569"/>
                    <a:pt x="3224" y="554"/>
                    <a:pt x="3224" y="538"/>
                  </a:cubicBezTo>
                  <a:cubicBezTo>
                    <a:pt x="3249" y="700"/>
                    <a:pt x="3272" y="861"/>
                    <a:pt x="3297" y="1021"/>
                  </a:cubicBezTo>
                  <a:cubicBezTo>
                    <a:pt x="3297" y="1021"/>
                    <a:pt x="3297" y="1021"/>
                    <a:pt x="3299" y="1021"/>
                  </a:cubicBezTo>
                  <a:cubicBezTo>
                    <a:pt x="3299" y="1019"/>
                    <a:pt x="3301" y="1017"/>
                    <a:pt x="3301" y="1015"/>
                  </a:cubicBezTo>
                  <a:cubicBezTo>
                    <a:pt x="3294" y="974"/>
                    <a:pt x="3288" y="935"/>
                    <a:pt x="3283" y="893"/>
                  </a:cubicBezTo>
                  <a:cubicBezTo>
                    <a:pt x="3276" y="847"/>
                    <a:pt x="3267" y="800"/>
                    <a:pt x="3260" y="754"/>
                  </a:cubicBezTo>
                  <a:cubicBezTo>
                    <a:pt x="3256" y="732"/>
                    <a:pt x="3254" y="711"/>
                    <a:pt x="3251" y="689"/>
                  </a:cubicBezTo>
                  <a:cubicBezTo>
                    <a:pt x="3251" y="685"/>
                    <a:pt x="3253" y="682"/>
                    <a:pt x="3254" y="678"/>
                  </a:cubicBezTo>
                  <a:cubicBezTo>
                    <a:pt x="3245" y="673"/>
                    <a:pt x="3247" y="662"/>
                    <a:pt x="3247" y="651"/>
                  </a:cubicBezTo>
                  <a:cubicBezTo>
                    <a:pt x="3247" y="639"/>
                    <a:pt x="3247" y="626"/>
                    <a:pt x="3247" y="612"/>
                  </a:cubicBezTo>
                  <a:cubicBezTo>
                    <a:pt x="3247" y="606"/>
                    <a:pt x="3238" y="605"/>
                    <a:pt x="3240" y="596"/>
                  </a:cubicBezTo>
                  <a:cubicBezTo>
                    <a:pt x="3242" y="587"/>
                    <a:pt x="3242" y="576"/>
                    <a:pt x="3240" y="565"/>
                  </a:cubicBezTo>
                  <a:cubicBezTo>
                    <a:pt x="3236" y="531"/>
                    <a:pt x="3231" y="497"/>
                    <a:pt x="3229" y="463"/>
                  </a:cubicBezTo>
                  <a:cubicBezTo>
                    <a:pt x="3227" y="443"/>
                    <a:pt x="3229" y="422"/>
                    <a:pt x="3229" y="400"/>
                  </a:cubicBezTo>
                  <a:cubicBezTo>
                    <a:pt x="3229" y="395"/>
                    <a:pt x="3229" y="390"/>
                    <a:pt x="3231" y="384"/>
                  </a:cubicBezTo>
                  <a:cubicBezTo>
                    <a:pt x="3235" y="372"/>
                    <a:pt x="3249" y="375"/>
                    <a:pt x="3258" y="372"/>
                  </a:cubicBezTo>
                  <a:cubicBezTo>
                    <a:pt x="3272" y="364"/>
                    <a:pt x="3290" y="361"/>
                    <a:pt x="3306" y="357"/>
                  </a:cubicBezTo>
                  <a:cubicBezTo>
                    <a:pt x="3326" y="352"/>
                    <a:pt x="3344" y="348"/>
                    <a:pt x="3364" y="345"/>
                  </a:cubicBezTo>
                  <a:cubicBezTo>
                    <a:pt x="3371" y="343"/>
                    <a:pt x="3376" y="341"/>
                    <a:pt x="3382" y="339"/>
                  </a:cubicBezTo>
                  <a:cubicBezTo>
                    <a:pt x="3387" y="337"/>
                    <a:pt x="3389" y="334"/>
                    <a:pt x="3394" y="330"/>
                  </a:cubicBezTo>
                  <a:cubicBezTo>
                    <a:pt x="3400" y="334"/>
                    <a:pt x="3407" y="339"/>
                    <a:pt x="3412" y="325"/>
                  </a:cubicBezTo>
                  <a:cubicBezTo>
                    <a:pt x="3412" y="321"/>
                    <a:pt x="3425" y="323"/>
                    <a:pt x="3427" y="329"/>
                  </a:cubicBezTo>
                  <a:cubicBezTo>
                    <a:pt x="3428" y="327"/>
                    <a:pt x="3430" y="325"/>
                    <a:pt x="3430" y="323"/>
                  </a:cubicBezTo>
                  <a:lnTo>
                    <a:pt x="3452" y="323"/>
                  </a:lnTo>
                  <a:cubicBezTo>
                    <a:pt x="3452" y="321"/>
                    <a:pt x="3450" y="320"/>
                    <a:pt x="3450" y="316"/>
                  </a:cubicBezTo>
                  <a:cubicBezTo>
                    <a:pt x="3453" y="316"/>
                    <a:pt x="3459" y="314"/>
                    <a:pt x="3464" y="312"/>
                  </a:cubicBezTo>
                  <a:cubicBezTo>
                    <a:pt x="3462" y="316"/>
                    <a:pt x="3461" y="320"/>
                    <a:pt x="3461" y="321"/>
                  </a:cubicBezTo>
                  <a:lnTo>
                    <a:pt x="3462" y="321"/>
                  </a:lnTo>
                  <a:cubicBezTo>
                    <a:pt x="3464" y="321"/>
                    <a:pt x="3464" y="321"/>
                    <a:pt x="3464" y="321"/>
                  </a:cubicBezTo>
                  <a:cubicBezTo>
                    <a:pt x="3471" y="318"/>
                    <a:pt x="3479" y="314"/>
                    <a:pt x="3488" y="314"/>
                  </a:cubicBezTo>
                  <a:cubicBezTo>
                    <a:pt x="3496" y="316"/>
                    <a:pt x="3505" y="307"/>
                    <a:pt x="3514" y="305"/>
                  </a:cubicBezTo>
                  <a:cubicBezTo>
                    <a:pt x="3522" y="302"/>
                    <a:pt x="3529" y="303"/>
                    <a:pt x="3538" y="302"/>
                  </a:cubicBezTo>
                  <a:cubicBezTo>
                    <a:pt x="3543" y="300"/>
                    <a:pt x="3550" y="296"/>
                    <a:pt x="3556" y="294"/>
                  </a:cubicBezTo>
                  <a:cubicBezTo>
                    <a:pt x="3563" y="293"/>
                    <a:pt x="3570" y="291"/>
                    <a:pt x="3574" y="300"/>
                  </a:cubicBezTo>
                  <a:cubicBezTo>
                    <a:pt x="3588" y="294"/>
                    <a:pt x="3602" y="291"/>
                    <a:pt x="3617" y="287"/>
                  </a:cubicBezTo>
                  <a:cubicBezTo>
                    <a:pt x="3624" y="285"/>
                    <a:pt x="3631" y="282"/>
                    <a:pt x="3638" y="280"/>
                  </a:cubicBezTo>
                  <a:cubicBezTo>
                    <a:pt x="3640" y="280"/>
                    <a:pt x="3642" y="280"/>
                    <a:pt x="3644" y="280"/>
                  </a:cubicBezTo>
                  <a:cubicBezTo>
                    <a:pt x="3651" y="289"/>
                    <a:pt x="3658" y="285"/>
                    <a:pt x="3667" y="282"/>
                  </a:cubicBezTo>
                  <a:cubicBezTo>
                    <a:pt x="3687" y="277"/>
                    <a:pt x="3705" y="269"/>
                    <a:pt x="3724" y="262"/>
                  </a:cubicBezTo>
                  <a:cubicBezTo>
                    <a:pt x="3728" y="262"/>
                    <a:pt x="3731" y="266"/>
                    <a:pt x="3735" y="266"/>
                  </a:cubicBezTo>
                  <a:cubicBezTo>
                    <a:pt x="3737" y="266"/>
                    <a:pt x="3740" y="264"/>
                    <a:pt x="3744" y="262"/>
                  </a:cubicBezTo>
                  <a:cubicBezTo>
                    <a:pt x="3749" y="264"/>
                    <a:pt x="3758" y="264"/>
                    <a:pt x="3767" y="264"/>
                  </a:cubicBezTo>
                  <a:cubicBezTo>
                    <a:pt x="3765" y="260"/>
                    <a:pt x="3764" y="259"/>
                    <a:pt x="3764" y="257"/>
                  </a:cubicBezTo>
                  <a:cubicBezTo>
                    <a:pt x="3765" y="257"/>
                    <a:pt x="3765" y="255"/>
                    <a:pt x="3767" y="255"/>
                  </a:cubicBezTo>
                  <a:cubicBezTo>
                    <a:pt x="3787" y="253"/>
                    <a:pt x="3807" y="253"/>
                    <a:pt x="3826" y="248"/>
                  </a:cubicBezTo>
                  <a:cubicBezTo>
                    <a:pt x="3839" y="244"/>
                    <a:pt x="3855" y="244"/>
                    <a:pt x="3869" y="242"/>
                  </a:cubicBezTo>
                  <a:cubicBezTo>
                    <a:pt x="3871" y="242"/>
                    <a:pt x="3871" y="244"/>
                    <a:pt x="3873" y="250"/>
                  </a:cubicBezTo>
                  <a:cubicBezTo>
                    <a:pt x="3887" y="226"/>
                    <a:pt x="3911" y="237"/>
                    <a:pt x="3932" y="232"/>
                  </a:cubicBezTo>
                  <a:cubicBezTo>
                    <a:pt x="3929" y="235"/>
                    <a:pt x="3927" y="237"/>
                    <a:pt x="3923" y="241"/>
                  </a:cubicBezTo>
                  <a:cubicBezTo>
                    <a:pt x="3939" y="233"/>
                    <a:pt x="3952" y="228"/>
                    <a:pt x="3965" y="223"/>
                  </a:cubicBezTo>
                  <a:cubicBezTo>
                    <a:pt x="3970" y="223"/>
                    <a:pt x="3975" y="221"/>
                    <a:pt x="3979" y="223"/>
                  </a:cubicBezTo>
                  <a:cubicBezTo>
                    <a:pt x="3991" y="228"/>
                    <a:pt x="4000" y="221"/>
                    <a:pt x="4011" y="217"/>
                  </a:cubicBezTo>
                  <a:cubicBezTo>
                    <a:pt x="4018" y="212"/>
                    <a:pt x="4026" y="207"/>
                    <a:pt x="4033" y="217"/>
                  </a:cubicBezTo>
                  <a:lnTo>
                    <a:pt x="4034" y="217"/>
                  </a:lnTo>
                  <a:cubicBezTo>
                    <a:pt x="4042" y="210"/>
                    <a:pt x="4052" y="216"/>
                    <a:pt x="4060" y="214"/>
                  </a:cubicBezTo>
                  <a:cubicBezTo>
                    <a:pt x="4076" y="207"/>
                    <a:pt x="4092" y="203"/>
                    <a:pt x="4108" y="201"/>
                  </a:cubicBezTo>
                  <a:cubicBezTo>
                    <a:pt x="4117" y="201"/>
                    <a:pt x="4126" y="207"/>
                    <a:pt x="4131" y="207"/>
                  </a:cubicBezTo>
                  <a:cubicBezTo>
                    <a:pt x="4138" y="205"/>
                    <a:pt x="4142" y="201"/>
                    <a:pt x="4147" y="199"/>
                  </a:cubicBezTo>
                  <a:cubicBezTo>
                    <a:pt x="4171" y="196"/>
                    <a:pt x="4194" y="192"/>
                    <a:pt x="4217" y="189"/>
                  </a:cubicBezTo>
                  <a:cubicBezTo>
                    <a:pt x="4230" y="187"/>
                    <a:pt x="4241" y="185"/>
                    <a:pt x="4253" y="183"/>
                  </a:cubicBezTo>
                  <a:cubicBezTo>
                    <a:pt x="4255" y="183"/>
                    <a:pt x="4259" y="183"/>
                    <a:pt x="4260" y="183"/>
                  </a:cubicBezTo>
                  <a:cubicBezTo>
                    <a:pt x="4280" y="192"/>
                    <a:pt x="4296" y="183"/>
                    <a:pt x="4314" y="181"/>
                  </a:cubicBezTo>
                  <a:cubicBezTo>
                    <a:pt x="4316" y="181"/>
                    <a:pt x="4316" y="180"/>
                    <a:pt x="4316" y="178"/>
                  </a:cubicBezTo>
                  <a:cubicBezTo>
                    <a:pt x="4307" y="180"/>
                    <a:pt x="4300" y="180"/>
                    <a:pt x="4291" y="180"/>
                  </a:cubicBezTo>
                  <a:cubicBezTo>
                    <a:pt x="4291" y="180"/>
                    <a:pt x="4289" y="178"/>
                    <a:pt x="4289" y="176"/>
                  </a:cubicBezTo>
                  <a:cubicBezTo>
                    <a:pt x="4296" y="176"/>
                    <a:pt x="4302" y="176"/>
                    <a:pt x="4307" y="174"/>
                  </a:cubicBezTo>
                  <a:cubicBezTo>
                    <a:pt x="4316" y="174"/>
                    <a:pt x="4323" y="174"/>
                    <a:pt x="4330" y="173"/>
                  </a:cubicBezTo>
                  <a:cubicBezTo>
                    <a:pt x="4347" y="167"/>
                    <a:pt x="4361" y="169"/>
                    <a:pt x="4375" y="162"/>
                  </a:cubicBezTo>
                  <a:cubicBezTo>
                    <a:pt x="4386" y="156"/>
                    <a:pt x="4400" y="160"/>
                    <a:pt x="4409" y="164"/>
                  </a:cubicBezTo>
                  <a:cubicBezTo>
                    <a:pt x="4425" y="169"/>
                    <a:pt x="4440" y="162"/>
                    <a:pt x="4452" y="158"/>
                  </a:cubicBezTo>
                  <a:cubicBezTo>
                    <a:pt x="4458" y="158"/>
                    <a:pt x="4461" y="155"/>
                    <a:pt x="4467" y="153"/>
                  </a:cubicBezTo>
                  <a:cubicBezTo>
                    <a:pt x="4467" y="155"/>
                    <a:pt x="4467" y="155"/>
                    <a:pt x="4468" y="156"/>
                  </a:cubicBezTo>
                  <a:cubicBezTo>
                    <a:pt x="4467" y="156"/>
                    <a:pt x="4465" y="156"/>
                    <a:pt x="4463" y="158"/>
                  </a:cubicBezTo>
                  <a:lnTo>
                    <a:pt x="4465" y="160"/>
                  </a:lnTo>
                  <a:cubicBezTo>
                    <a:pt x="4546" y="149"/>
                    <a:pt x="4628" y="137"/>
                    <a:pt x="4711" y="124"/>
                  </a:cubicBezTo>
                  <a:cubicBezTo>
                    <a:pt x="4711" y="138"/>
                    <a:pt x="4711" y="153"/>
                    <a:pt x="4711" y="165"/>
                  </a:cubicBezTo>
                  <a:cubicBezTo>
                    <a:pt x="4714" y="235"/>
                    <a:pt x="4714" y="305"/>
                    <a:pt x="4718" y="375"/>
                  </a:cubicBezTo>
                  <a:cubicBezTo>
                    <a:pt x="4721" y="416"/>
                    <a:pt x="4728" y="458"/>
                    <a:pt x="4732" y="499"/>
                  </a:cubicBezTo>
                  <a:cubicBezTo>
                    <a:pt x="4739" y="554"/>
                    <a:pt x="4746" y="610"/>
                    <a:pt x="4754" y="666"/>
                  </a:cubicBezTo>
                  <a:cubicBezTo>
                    <a:pt x="4759" y="707"/>
                    <a:pt x="4768" y="745"/>
                    <a:pt x="4772" y="784"/>
                  </a:cubicBezTo>
                  <a:cubicBezTo>
                    <a:pt x="4777" y="818"/>
                    <a:pt x="4779" y="852"/>
                    <a:pt x="4782" y="886"/>
                  </a:cubicBezTo>
                  <a:cubicBezTo>
                    <a:pt x="4784" y="897"/>
                    <a:pt x="4784" y="910"/>
                    <a:pt x="4786" y="922"/>
                  </a:cubicBezTo>
                  <a:cubicBezTo>
                    <a:pt x="4788" y="928"/>
                    <a:pt x="4784" y="931"/>
                    <a:pt x="4779" y="931"/>
                  </a:cubicBezTo>
                  <a:cubicBezTo>
                    <a:pt x="4721" y="945"/>
                    <a:pt x="4666" y="960"/>
                    <a:pt x="4608" y="974"/>
                  </a:cubicBezTo>
                  <a:cubicBezTo>
                    <a:pt x="4574" y="983"/>
                    <a:pt x="4538" y="994"/>
                    <a:pt x="4504" y="1003"/>
                  </a:cubicBezTo>
                  <a:cubicBezTo>
                    <a:pt x="4472" y="1010"/>
                    <a:pt x="4440" y="1017"/>
                    <a:pt x="4406" y="1024"/>
                  </a:cubicBezTo>
                  <a:cubicBezTo>
                    <a:pt x="4379" y="1032"/>
                    <a:pt x="4352" y="1039"/>
                    <a:pt x="4323" y="1046"/>
                  </a:cubicBezTo>
                  <a:cubicBezTo>
                    <a:pt x="4300" y="1051"/>
                    <a:pt x="4277" y="1055"/>
                    <a:pt x="4253" y="1060"/>
                  </a:cubicBezTo>
                  <a:cubicBezTo>
                    <a:pt x="4219" y="1067"/>
                    <a:pt x="4187" y="1076"/>
                    <a:pt x="4153" y="1084"/>
                  </a:cubicBezTo>
                  <a:cubicBezTo>
                    <a:pt x="4128" y="1091"/>
                    <a:pt x="4104" y="1100"/>
                    <a:pt x="4079" y="1107"/>
                  </a:cubicBezTo>
                  <a:cubicBezTo>
                    <a:pt x="4051" y="1114"/>
                    <a:pt x="4020" y="1118"/>
                    <a:pt x="3991" y="1125"/>
                  </a:cubicBezTo>
                  <a:cubicBezTo>
                    <a:pt x="3965" y="1132"/>
                    <a:pt x="3939" y="1139"/>
                    <a:pt x="3913" y="1146"/>
                  </a:cubicBezTo>
                  <a:cubicBezTo>
                    <a:pt x="3886" y="1153"/>
                    <a:pt x="3859" y="1161"/>
                    <a:pt x="3832" y="1168"/>
                  </a:cubicBezTo>
                  <a:cubicBezTo>
                    <a:pt x="3796" y="1177"/>
                    <a:pt x="3760" y="1186"/>
                    <a:pt x="3724" y="1197"/>
                  </a:cubicBezTo>
                  <a:cubicBezTo>
                    <a:pt x="3679" y="1209"/>
                    <a:pt x="3633" y="1222"/>
                    <a:pt x="3588" y="1234"/>
                  </a:cubicBezTo>
                  <a:cubicBezTo>
                    <a:pt x="3565" y="1241"/>
                    <a:pt x="3541" y="1249"/>
                    <a:pt x="3518" y="1256"/>
                  </a:cubicBezTo>
                  <a:cubicBezTo>
                    <a:pt x="3496" y="1263"/>
                    <a:pt x="3475" y="1268"/>
                    <a:pt x="3453" y="1275"/>
                  </a:cubicBezTo>
                  <a:cubicBezTo>
                    <a:pt x="3425" y="1284"/>
                    <a:pt x="3394" y="1293"/>
                    <a:pt x="3366" y="1301"/>
                  </a:cubicBezTo>
                  <a:cubicBezTo>
                    <a:pt x="3349" y="1306"/>
                    <a:pt x="3335" y="1308"/>
                    <a:pt x="3317" y="13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595A5B"/>
                </a:solidFill>
              </a:endParaRPr>
            </a:p>
          </p:txBody>
        </p:sp>
      </p:grpSp>
      <p:sp>
        <p:nvSpPr>
          <p:cNvPr id="25" name="Freeform 21">
            <a:extLst>
              <a:ext uri="{FF2B5EF4-FFF2-40B4-BE49-F238E27FC236}">
                <a16:creationId xmlns:a16="http://schemas.microsoft.com/office/drawing/2014/main" xmlns="" id="{4FC01039-3F46-2E4D-80EE-E431C924C1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48186" y="3717032"/>
            <a:ext cx="1017588" cy="871538"/>
          </a:xfrm>
          <a:custGeom>
            <a:avLst/>
            <a:gdLst>
              <a:gd name="T0" fmla="*/ 2102 w 2826"/>
              <a:gd name="T1" fmla="*/ 1938 h 2423"/>
              <a:gd name="T2" fmla="*/ 1921 w 2826"/>
              <a:gd name="T3" fmla="*/ 1362 h 2423"/>
              <a:gd name="T4" fmla="*/ 1806 w 2826"/>
              <a:gd name="T5" fmla="*/ 1101 h 2423"/>
              <a:gd name="T6" fmla="*/ 1535 w 2826"/>
              <a:gd name="T7" fmla="*/ 833 h 2423"/>
              <a:gd name="T8" fmla="*/ 1014 w 2826"/>
              <a:gd name="T9" fmla="*/ 1002 h 2423"/>
              <a:gd name="T10" fmla="*/ 736 w 2826"/>
              <a:gd name="T11" fmla="*/ 1845 h 2423"/>
              <a:gd name="T12" fmla="*/ 743 w 2826"/>
              <a:gd name="T13" fmla="*/ 2313 h 2423"/>
              <a:gd name="T14" fmla="*/ 673 w 2826"/>
              <a:gd name="T15" fmla="*/ 2374 h 2423"/>
              <a:gd name="T16" fmla="*/ 881 w 2826"/>
              <a:gd name="T17" fmla="*/ 2392 h 2423"/>
              <a:gd name="T18" fmla="*/ 1530 w 2826"/>
              <a:gd name="T19" fmla="*/ 2254 h 2423"/>
              <a:gd name="T20" fmla="*/ 1833 w 2826"/>
              <a:gd name="T21" fmla="*/ 2205 h 2423"/>
              <a:gd name="T22" fmla="*/ 2158 w 2826"/>
              <a:gd name="T23" fmla="*/ 2080 h 2423"/>
              <a:gd name="T24" fmla="*/ 1980 w 2826"/>
              <a:gd name="T25" fmla="*/ 2076 h 2423"/>
              <a:gd name="T26" fmla="*/ 1444 w 2826"/>
              <a:gd name="T27" fmla="*/ 2162 h 2423"/>
              <a:gd name="T28" fmla="*/ 883 w 2826"/>
              <a:gd name="T29" fmla="*/ 2286 h 2423"/>
              <a:gd name="T30" fmla="*/ 831 w 2826"/>
              <a:gd name="T31" fmla="*/ 2205 h 2423"/>
              <a:gd name="T32" fmla="*/ 1037 w 2826"/>
              <a:gd name="T33" fmla="*/ 1129 h 2423"/>
              <a:gd name="T34" fmla="*/ 1487 w 2826"/>
              <a:gd name="T35" fmla="*/ 911 h 2423"/>
              <a:gd name="T36" fmla="*/ 1756 w 2826"/>
              <a:gd name="T37" fmla="*/ 1249 h 2423"/>
              <a:gd name="T38" fmla="*/ 1892 w 2826"/>
              <a:gd name="T39" fmla="*/ 1599 h 2423"/>
              <a:gd name="T40" fmla="*/ 2012 w 2826"/>
              <a:gd name="T41" fmla="*/ 2058 h 2423"/>
              <a:gd name="T42" fmla="*/ 1593 w 2826"/>
              <a:gd name="T43" fmla="*/ 627 h 2423"/>
              <a:gd name="T44" fmla="*/ 1507 w 2826"/>
              <a:gd name="T45" fmla="*/ 69 h 2423"/>
              <a:gd name="T46" fmla="*/ 1317 w 2826"/>
              <a:gd name="T47" fmla="*/ 82 h 2423"/>
              <a:gd name="T48" fmla="*/ 1306 w 2826"/>
              <a:gd name="T49" fmla="*/ 290 h 2423"/>
              <a:gd name="T50" fmla="*/ 1406 w 2826"/>
              <a:gd name="T51" fmla="*/ 154 h 2423"/>
              <a:gd name="T52" fmla="*/ 1661 w 2826"/>
              <a:gd name="T53" fmla="*/ 204 h 2423"/>
              <a:gd name="T54" fmla="*/ 1433 w 2826"/>
              <a:gd name="T55" fmla="*/ 600 h 2423"/>
              <a:gd name="T56" fmla="*/ 1306 w 2826"/>
              <a:gd name="T57" fmla="*/ 290 h 2423"/>
              <a:gd name="T58" fmla="*/ 1421 w 2826"/>
              <a:gd name="T59" fmla="*/ 1357 h 2423"/>
              <a:gd name="T60" fmla="*/ 1270 w 2826"/>
              <a:gd name="T61" fmla="*/ 1305 h 2423"/>
              <a:gd name="T62" fmla="*/ 1008 w 2826"/>
              <a:gd name="T63" fmla="*/ 1492 h 2423"/>
              <a:gd name="T64" fmla="*/ 1198 w 2826"/>
              <a:gd name="T65" fmla="*/ 1832 h 2423"/>
              <a:gd name="T66" fmla="*/ 1404 w 2826"/>
              <a:gd name="T67" fmla="*/ 1979 h 2423"/>
              <a:gd name="T68" fmla="*/ 1632 w 2826"/>
              <a:gd name="T69" fmla="*/ 1674 h 2423"/>
              <a:gd name="T70" fmla="*/ 1589 w 2826"/>
              <a:gd name="T71" fmla="*/ 1284 h 2423"/>
              <a:gd name="T72" fmla="*/ 1421 w 2826"/>
              <a:gd name="T73" fmla="*/ 1795 h 2423"/>
              <a:gd name="T74" fmla="*/ 1338 w 2826"/>
              <a:gd name="T75" fmla="*/ 1827 h 2423"/>
              <a:gd name="T76" fmla="*/ 1223 w 2826"/>
              <a:gd name="T77" fmla="*/ 1405 h 2423"/>
              <a:gd name="T78" fmla="*/ 1326 w 2826"/>
              <a:gd name="T79" fmla="*/ 1470 h 2423"/>
              <a:gd name="T80" fmla="*/ 1440 w 2826"/>
              <a:gd name="T81" fmla="*/ 1484 h 2423"/>
              <a:gd name="T82" fmla="*/ 1607 w 2826"/>
              <a:gd name="T83" fmla="*/ 1450 h 2423"/>
              <a:gd name="T84" fmla="*/ 2547 w 2826"/>
              <a:gd name="T85" fmla="*/ 810 h 2423"/>
              <a:gd name="T86" fmla="*/ 2220 w 2826"/>
              <a:gd name="T87" fmla="*/ 973 h 2423"/>
              <a:gd name="T88" fmla="*/ 2283 w 2826"/>
              <a:gd name="T89" fmla="*/ 1063 h 2423"/>
              <a:gd name="T90" fmla="*/ 2767 w 2826"/>
              <a:gd name="T91" fmla="*/ 1388 h 2423"/>
              <a:gd name="T92" fmla="*/ 2398 w 2826"/>
              <a:gd name="T93" fmla="*/ 1443 h 2423"/>
              <a:gd name="T94" fmla="*/ 2636 w 2826"/>
              <a:gd name="T95" fmla="*/ 1486 h 2423"/>
              <a:gd name="T96" fmla="*/ 2821 w 2826"/>
              <a:gd name="T97" fmla="*/ 1441 h 2423"/>
              <a:gd name="T98" fmla="*/ 2482 w 2826"/>
              <a:gd name="T99" fmla="*/ 1940 h 2423"/>
              <a:gd name="T100" fmla="*/ 2362 w 2826"/>
              <a:gd name="T101" fmla="*/ 1992 h 2423"/>
              <a:gd name="T102" fmla="*/ 2690 w 2826"/>
              <a:gd name="T103" fmla="*/ 2134 h 2423"/>
              <a:gd name="T104" fmla="*/ 637 w 2826"/>
              <a:gd name="T105" fmla="*/ 894 h 2423"/>
              <a:gd name="T106" fmla="*/ 318 w 2826"/>
              <a:gd name="T107" fmla="*/ 758 h 2423"/>
              <a:gd name="T108" fmla="*/ 578 w 2826"/>
              <a:gd name="T109" fmla="*/ 988 h 2423"/>
              <a:gd name="T110" fmla="*/ 650 w 2826"/>
              <a:gd name="T111" fmla="*/ 905 h 2423"/>
              <a:gd name="T112" fmla="*/ 370 w 2826"/>
              <a:gd name="T113" fmla="*/ 1314 h 2423"/>
              <a:gd name="T114" fmla="*/ 4 w 2826"/>
              <a:gd name="T115" fmla="*/ 1309 h 2423"/>
              <a:gd name="T116" fmla="*/ 183 w 2826"/>
              <a:gd name="T117" fmla="*/ 1371 h 2423"/>
              <a:gd name="T118" fmla="*/ 425 w 2826"/>
              <a:gd name="T119" fmla="*/ 1353 h 2423"/>
              <a:gd name="T120" fmla="*/ 137 w 2826"/>
              <a:gd name="T121" fmla="*/ 1897 h 2423"/>
              <a:gd name="T122" fmla="*/ 61 w 2826"/>
              <a:gd name="T123" fmla="*/ 2010 h 2423"/>
              <a:gd name="T124" fmla="*/ 402 w 2826"/>
              <a:gd name="T125" fmla="*/ 1904 h 2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26" h="2423">
                <a:moveTo>
                  <a:pt x="2150" y="2071"/>
                </a:moveTo>
                <a:cubicBezTo>
                  <a:pt x="2133" y="2060"/>
                  <a:pt x="2127" y="2044"/>
                  <a:pt x="2122" y="2019"/>
                </a:cubicBezTo>
                <a:lnTo>
                  <a:pt x="2118" y="2003"/>
                </a:lnTo>
                <a:cubicBezTo>
                  <a:pt x="2115" y="1981"/>
                  <a:pt x="2109" y="1960"/>
                  <a:pt x="2102" y="1938"/>
                </a:cubicBezTo>
                <a:cubicBezTo>
                  <a:pt x="2084" y="1895"/>
                  <a:pt x="2073" y="1847"/>
                  <a:pt x="2063" y="1802"/>
                </a:cubicBezTo>
                <a:lnTo>
                  <a:pt x="2059" y="1784"/>
                </a:lnTo>
                <a:cubicBezTo>
                  <a:pt x="2041" y="1709"/>
                  <a:pt x="2023" y="1631"/>
                  <a:pt x="1994" y="1556"/>
                </a:cubicBezTo>
                <a:cubicBezTo>
                  <a:pt x="1971" y="1492"/>
                  <a:pt x="1946" y="1425"/>
                  <a:pt x="1921" y="1362"/>
                </a:cubicBezTo>
                <a:cubicBezTo>
                  <a:pt x="1910" y="1336"/>
                  <a:pt x="1899" y="1309"/>
                  <a:pt x="1889" y="1282"/>
                </a:cubicBezTo>
                <a:cubicBezTo>
                  <a:pt x="1887" y="1276"/>
                  <a:pt x="1883" y="1273"/>
                  <a:pt x="1881" y="1267"/>
                </a:cubicBezTo>
                <a:lnTo>
                  <a:pt x="1858" y="1217"/>
                </a:lnTo>
                <a:cubicBezTo>
                  <a:pt x="1840" y="1180"/>
                  <a:pt x="1822" y="1140"/>
                  <a:pt x="1806" y="1101"/>
                </a:cubicBezTo>
                <a:cubicBezTo>
                  <a:pt x="1783" y="1052"/>
                  <a:pt x="1758" y="1013"/>
                  <a:pt x="1725" y="980"/>
                </a:cubicBezTo>
                <a:lnTo>
                  <a:pt x="1709" y="964"/>
                </a:lnTo>
                <a:cubicBezTo>
                  <a:pt x="1688" y="945"/>
                  <a:pt x="1668" y="923"/>
                  <a:pt x="1647" y="903"/>
                </a:cubicBezTo>
                <a:cubicBezTo>
                  <a:pt x="1611" y="867"/>
                  <a:pt x="1575" y="846"/>
                  <a:pt x="1535" y="833"/>
                </a:cubicBezTo>
                <a:cubicBezTo>
                  <a:pt x="1478" y="815"/>
                  <a:pt x="1419" y="805"/>
                  <a:pt x="1363" y="805"/>
                </a:cubicBezTo>
                <a:cubicBezTo>
                  <a:pt x="1283" y="805"/>
                  <a:pt x="1216" y="826"/>
                  <a:pt x="1164" y="869"/>
                </a:cubicBezTo>
                <a:lnTo>
                  <a:pt x="1139" y="891"/>
                </a:lnTo>
                <a:cubicBezTo>
                  <a:pt x="1096" y="925"/>
                  <a:pt x="1053" y="961"/>
                  <a:pt x="1014" y="1002"/>
                </a:cubicBezTo>
                <a:cubicBezTo>
                  <a:pt x="985" y="1031"/>
                  <a:pt x="963" y="1056"/>
                  <a:pt x="945" y="1083"/>
                </a:cubicBezTo>
                <a:cubicBezTo>
                  <a:pt x="886" y="1172"/>
                  <a:pt x="838" y="1271"/>
                  <a:pt x="800" y="1375"/>
                </a:cubicBezTo>
                <a:cubicBezTo>
                  <a:pt x="793" y="1397"/>
                  <a:pt x="788" y="1420"/>
                  <a:pt x="780" y="1449"/>
                </a:cubicBezTo>
                <a:cubicBezTo>
                  <a:pt x="750" y="1590"/>
                  <a:pt x="736" y="1721"/>
                  <a:pt x="736" y="1845"/>
                </a:cubicBezTo>
                <a:cubicBezTo>
                  <a:pt x="736" y="1909"/>
                  <a:pt x="734" y="1974"/>
                  <a:pt x="732" y="2039"/>
                </a:cubicBezTo>
                <a:cubicBezTo>
                  <a:pt x="730" y="2082"/>
                  <a:pt x="728" y="2125"/>
                  <a:pt x="728" y="2168"/>
                </a:cubicBezTo>
                <a:cubicBezTo>
                  <a:pt x="728" y="2212"/>
                  <a:pt x="727" y="2263"/>
                  <a:pt x="745" y="2311"/>
                </a:cubicBezTo>
                <a:lnTo>
                  <a:pt x="743" y="2313"/>
                </a:lnTo>
                <a:cubicBezTo>
                  <a:pt x="736" y="2316"/>
                  <a:pt x="728" y="2318"/>
                  <a:pt x="719" y="2320"/>
                </a:cubicBezTo>
                <a:cubicBezTo>
                  <a:pt x="712" y="2324"/>
                  <a:pt x="703" y="2325"/>
                  <a:pt x="694" y="2327"/>
                </a:cubicBezTo>
                <a:cubicBezTo>
                  <a:pt x="687" y="2331"/>
                  <a:pt x="682" y="2336"/>
                  <a:pt x="676" y="2343"/>
                </a:cubicBezTo>
                <a:cubicBezTo>
                  <a:pt x="673" y="2352"/>
                  <a:pt x="669" y="2363"/>
                  <a:pt x="673" y="2374"/>
                </a:cubicBezTo>
                <a:cubicBezTo>
                  <a:pt x="684" y="2403"/>
                  <a:pt x="709" y="2422"/>
                  <a:pt x="737" y="2422"/>
                </a:cubicBezTo>
                <a:cubicBezTo>
                  <a:pt x="741" y="2422"/>
                  <a:pt x="743" y="2422"/>
                  <a:pt x="746" y="2422"/>
                </a:cubicBezTo>
                <a:cubicBezTo>
                  <a:pt x="770" y="2419"/>
                  <a:pt x="789" y="2415"/>
                  <a:pt x="806" y="2412"/>
                </a:cubicBezTo>
                <a:cubicBezTo>
                  <a:pt x="831" y="2404"/>
                  <a:pt x="856" y="2399"/>
                  <a:pt x="881" y="2392"/>
                </a:cubicBezTo>
                <a:cubicBezTo>
                  <a:pt x="915" y="2383"/>
                  <a:pt x="949" y="2374"/>
                  <a:pt x="983" y="2365"/>
                </a:cubicBezTo>
                <a:cubicBezTo>
                  <a:pt x="1030" y="2354"/>
                  <a:pt x="1075" y="2345"/>
                  <a:pt x="1121" y="2334"/>
                </a:cubicBezTo>
                <a:cubicBezTo>
                  <a:pt x="1161" y="2325"/>
                  <a:pt x="1202" y="2316"/>
                  <a:pt x="1241" y="2308"/>
                </a:cubicBezTo>
                <a:cubicBezTo>
                  <a:pt x="1340" y="2284"/>
                  <a:pt x="1442" y="2268"/>
                  <a:pt x="1530" y="2254"/>
                </a:cubicBezTo>
                <a:cubicBezTo>
                  <a:pt x="1541" y="2252"/>
                  <a:pt x="1550" y="2250"/>
                  <a:pt x="1560" y="2247"/>
                </a:cubicBezTo>
                <a:cubicBezTo>
                  <a:pt x="1584" y="2243"/>
                  <a:pt x="1607" y="2238"/>
                  <a:pt x="1630" y="2234"/>
                </a:cubicBezTo>
                <a:cubicBezTo>
                  <a:pt x="1682" y="2227"/>
                  <a:pt x="1734" y="2220"/>
                  <a:pt x="1786" y="2212"/>
                </a:cubicBezTo>
                <a:lnTo>
                  <a:pt x="1833" y="2205"/>
                </a:lnTo>
                <a:cubicBezTo>
                  <a:pt x="1867" y="2200"/>
                  <a:pt x="1899" y="2195"/>
                  <a:pt x="1934" y="2189"/>
                </a:cubicBezTo>
                <a:cubicBezTo>
                  <a:pt x="1994" y="2178"/>
                  <a:pt x="2059" y="2168"/>
                  <a:pt x="2122" y="2164"/>
                </a:cubicBezTo>
                <a:cubicBezTo>
                  <a:pt x="2140" y="2162"/>
                  <a:pt x="2154" y="2152"/>
                  <a:pt x="2161" y="2135"/>
                </a:cubicBezTo>
                <a:cubicBezTo>
                  <a:pt x="2170" y="2117"/>
                  <a:pt x="2168" y="2096"/>
                  <a:pt x="2158" y="2080"/>
                </a:cubicBezTo>
                <a:cubicBezTo>
                  <a:pt x="2156" y="2078"/>
                  <a:pt x="2154" y="2074"/>
                  <a:pt x="2150" y="2071"/>
                </a:cubicBezTo>
                <a:close/>
                <a:moveTo>
                  <a:pt x="2007" y="2069"/>
                </a:moveTo>
                <a:lnTo>
                  <a:pt x="2003" y="2071"/>
                </a:lnTo>
                <a:cubicBezTo>
                  <a:pt x="1994" y="2073"/>
                  <a:pt x="1987" y="2074"/>
                  <a:pt x="1980" y="2076"/>
                </a:cubicBezTo>
                <a:lnTo>
                  <a:pt x="1921" y="2085"/>
                </a:lnTo>
                <a:cubicBezTo>
                  <a:pt x="1860" y="2096"/>
                  <a:pt x="1797" y="2108"/>
                  <a:pt x="1734" y="2117"/>
                </a:cubicBezTo>
                <a:cubicBezTo>
                  <a:pt x="1659" y="2130"/>
                  <a:pt x="1584" y="2141"/>
                  <a:pt x="1517" y="2152"/>
                </a:cubicBezTo>
                <a:lnTo>
                  <a:pt x="1444" y="2162"/>
                </a:lnTo>
                <a:lnTo>
                  <a:pt x="1317" y="2189"/>
                </a:lnTo>
                <a:cubicBezTo>
                  <a:pt x="1222" y="2207"/>
                  <a:pt x="1134" y="2225"/>
                  <a:pt x="1046" y="2245"/>
                </a:cubicBezTo>
                <a:cubicBezTo>
                  <a:pt x="1012" y="2252"/>
                  <a:pt x="978" y="2261"/>
                  <a:pt x="945" y="2270"/>
                </a:cubicBezTo>
                <a:cubicBezTo>
                  <a:pt x="924" y="2275"/>
                  <a:pt x="904" y="2281"/>
                  <a:pt x="883" y="2286"/>
                </a:cubicBezTo>
                <a:cubicBezTo>
                  <a:pt x="870" y="2288"/>
                  <a:pt x="856" y="2290"/>
                  <a:pt x="845" y="2290"/>
                </a:cubicBezTo>
                <a:cubicBezTo>
                  <a:pt x="845" y="2290"/>
                  <a:pt x="843" y="2290"/>
                  <a:pt x="843" y="2288"/>
                </a:cubicBezTo>
                <a:cubicBezTo>
                  <a:pt x="841" y="2288"/>
                  <a:pt x="841" y="2284"/>
                  <a:pt x="840" y="2281"/>
                </a:cubicBezTo>
                <a:cubicBezTo>
                  <a:pt x="834" y="2256"/>
                  <a:pt x="831" y="2230"/>
                  <a:pt x="831" y="2205"/>
                </a:cubicBezTo>
                <a:cubicBezTo>
                  <a:pt x="832" y="2157"/>
                  <a:pt x="832" y="2107"/>
                  <a:pt x="834" y="2058"/>
                </a:cubicBezTo>
                <a:cubicBezTo>
                  <a:pt x="836" y="1954"/>
                  <a:pt x="838" y="1848"/>
                  <a:pt x="841" y="1743"/>
                </a:cubicBezTo>
                <a:cubicBezTo>
                  <a:pt x="845" y="1649"/>
                  <a:pt x="861" y="1551"/>
                  <a:pt x="888" y="1449"/>
                </a:cubicBezTo>
                <a:cubicBezTo>
                  <a:pt x="918" y="1328"/>
                  <a:pt x="969" y="1221"/>
                  <a:pt x="1037" y="1129"/>
                </a:cubicBezTo>
                <a:cubicBezTo>
                  <a:pt x="1089" y="1059"/>
                  <a:pt x="1153" y="997"/>
                  <a:pt x="1239" y="936"/>
                </a:cubicBezTo>
                <a:cubicBezTo>
                  <a:pt x="1279" y="907"/>
                  <a:pt x="1322" y="894"/>
                  <a:pt x="1376" y="894"/>
                </a:cubicBezTo>
                <a:cubicBezTo>
                  <a:pt x="1379" y="894"/>
                  <a:pt x="1385" y="894"/>
                  <a:pt x="1388" y="894"/>
                </a:cubicBezTo>
                <a:cubicBezTo>
                  <a:pt x="1419" y="896"/>
                  <a:pt x="1451" y="900"/>
                  <a:pt x="1487" y="911"/>
                </a:cubicBezTo>
                <a:cubicBezTo>
                  <a:pt x="1516" y="918"/>
                  <a:pt x="1539" y="928"/>
                  <a:pt x="1557" y="946"/>
                </a:cubicBezTo>
                <a:cubicBezTo>
                  <a:pt x="1596" y="988"/>
                  <a:pt x="1630" y="1023"/>
                  <a:pt x="1661" y="1058"/>
                </a:cubicBezTo>
                <a:cubicBezTo>
                  <a:pt x="1672" y="1070"/>
                  <a:pt x="1679" y="1086"/>
                  <a:pt x="1688" y="1106"/>
                </a:cubicBezTo>
                <a:cubicBezTo>
                  <a:pt x="1711" y="1153"/>
                  <a:pt x="1734" y="1201"/>
                  <a:pt x="1756" y="1249"/>
                </a:cubicBezTo>
                <a:lnTo>
                  <a:pt x="1776" y="1291"/>
                </a:lnTo>
                <a:cubicBezTo>
                  <a:pt x="1779" y="1300"/>
                  <a:pt x="1783" y="1309"/>
                  <a:pt x="1786" y="1318"/>
                </a:cubicBezTo>
                <a:lnTo>
                  <a:pt x="1812" y="1384"/>
                </a:lnTo>
                <a:cubicBezTo>
                  <a:pt x="1838" y="1456"/>
                  <a:pt x="1865" y="1527"/>
                  <a:pt x="1892" y="1599"/>
                </a:cubicBezTo>
                <a:cubicBezTo>
                  <a:pt x="1905" y="1631"/>
                  <a:pt x="1914" y="1667"/>
                  <a:pt x="1921" y="1696"/>
                </a:cubicBezTo>
                <a:cubicBezTo>
                  <a:pt x="1944" y="1782"/>
                  <a:pt x="1968" y="1866"/>
                  <a:pt x="1989" y="1952"/>
                </a:cubicBezTo>
                <a:cubicBezTo>
                  <a:pt x="1996" y="1983"/>
                  <a:pt x="2003" y="2015"/>
                  <a:pt x="2011" y="2047"/>
                </a:cubicBezTo>
                <a:lnTo>
                  <a:pt x="2012" y="2058"/>
                </a:lnTo>
                <a:cubicBezTo>
                  <a:pt x="2014" y="2064"/>
                  <a:pt x="2011" y="2067"/>
                  <a:pt x="2007" y="2069"/>
                </a:cubicBezTo>
                <a:close/>
                <a:moveTo>
                  <a:pt x="1300" y="663"/>
                </a:moveTo>
                <a:cubicBezTo>
                  <a:pt x="1338" y="681"/>
                  <a:pt x="1379" y="692"/>
                  <a:pt x="1421" y="692"/>
                </a:cubicBezTo>
                <a:cubicBezTo>
                  <a:pt x="1485" y="692"/>
                  <a:pt x="1546" y="668"/>
                  <a:pt x="1593" y="627"/>
                </a:cubicBezTo>
                <a:cubicBezTo>
                  <a:pt x="1672" y="557"/>
                  <a:pt x="1724" y="484"/>
                  <a:pt x="1751" y="403"/>
                </a:cubicBezTo>
                <a:cubicBezTo>
                  <a:pt x="1777" y="322"/>
                  <a:pt x="1779" y="245"/>
                  <a:pt x="1756" y="172"/>
                </a:cubicBezTo>
                <a:cubicBezTo>
                  <a:pt x="1740" y="123"/>
                  <a:pt x="1704" y="89"/>
                  <a:pt x="1647" y="71"/>
                </a:cubicBezTo>
                <a:cubicBezTo>
                  <a:pt x="1598" y="55"/>
                  <a:pt x="1553" y="55"/>
                  <a:pt x="1507" y="69"/>
                </a:cubicBezTo>
                <a:cubicBezTo>
                  <a:pt x="1510" y="64"/>
                  <a:pt x="1512" y="59"/>
                  <a:pt x="1512" y="52"/>
                </a:cubicBezTo>
                <a:cubicBezTo>
                  <a:pt x="1512" y="41"/>
                  <a:pt x="1507" y="30"/>
                  <a:pt x="1496" y="25"/>
                </a:cubicBezTo>
                <a:cubicBezTo>
                  <a:pt x="1451" y="0"/>
                  <a:pt x="1410" y="1"/>
                  <a:pt x="1374" y="30"/>
                </a:cubicBezTo>
                <a:cubicBezTo>
                  <a:pt x="1354" y="44"/>
                  <a:pt x="1335" y="62"/>
                  <a:pt x="1317" y="82"/>
                </a:cubicBezTo>
                <a:cubicBezTo>
                  <a:pt x="1283" y="121"/>
                  <a:pt x="1252" y="166"/>
                  <a:pt x="1222" y="218"/>
                </a:cubicBezTo>
                <a:cubicBezTo>
                  <a:pt x="1177" y="295"/>
                  <a:pt x="1159" y="380"/>
                  <a:pt x="1166" y="468"/>
                </a:cubicBezTo>
                <a:cubicBezTo>
                  <a:pt x="1173" y="557"/>
                  <a:pt x="1218" y="624"/>
                  <a:pt x="1300" y="663"/>
                </a:cubicBezTo>
                <a:close/>
                <a:moveTo>
                  <a:pt x="1306" y="290"/>
                </a:moveTo>
                <a:cubicBezTo>
                  <a:pt x="1324" y="256"/>
                  <a:pt x="1345" y="224"/>
                  <a:pt x="1367" y="193"/>
                </a:cubicBezTo>
                <a:lnTo>
                  <a:pt x="1376" y="179"/>
                </a:lnTo>
                <a:cubicBezTo>
                  <a:pt x="1381" y="170"/>
                  <a:pt x="1392" y="163"/>
                  <a:pt x="1399" y="157"/>
                </a:cubicBezTo>
                <a:cubicBezTo>
                  <a:pt x="1401" y="156"/>
                  <a:pt x="1404" y="156"/>
                  <a:pt x="1406" y="154"/>
                </a:cubicBezTo>
                <a:cubicBezTo>
                  <a:pt x="1426" y="164"/>
                  <a:pt x="1446" y="164"/>
                  <a:pt x="1467" y="156"/>
                </a:cubicBezTo>
                <a:cubicBezTo>
                  <a:pt x="1501" y="141"/>
                  <a:pt x="1535" y="139"/>
                  <a:pt x="1562" y="139"/>
                </a:cubicBezTo>
                <a:cubicBezTo>
                  <a:pt x="1568" y="139"/>
                  <a:pt x="1575" y="139"/>
                  <a:pt x="1580" y="139"/>
                </a:cubicBezTo>
                <a:cubicBezTo>
                  <a:pt x="1623" y="141"/>
                  <a:pt x="1645" y="148"/>
                  <a:pt x="1661" y="204"/>
                </a:cubicBezTo>
                <a:lnTo>
                  <a:pt x="1663" y="215"/>
                </a:lnTo>
                <a:cubicBezTo>
                  <a:pt x="1675" y="281"/>
                  <a:pt x="1663" y="349"/>
                  <a:pt x="1627" y="417"/>
                </a:cubicBezTo>
                <a:cubicBezTo>
                  <a:pt x="1602" y="466"/>
                  <a:pt x="1566" y="511"/>
                  <a:pt x="1519" y="552"/>
                </a:cubicBezTo>
                <a:cubicBezTo>
                  <a:pt x="1494" y="575"/>
                  <a:pt x="1465" y="590"/>
                  <a:pt x="1433" y="600"/>
                </a:cubicBezTo>
                <a:cubicBezTo>
                  <a:pt x="1422" y="602"/>
                  <a:pt x="1410" y="604"/>
                  <a:pt x="1399" y="604"/>
                </a:cubicBezTo>
                <a:cubicBezTo>
                  <a:pt x="1361" y="604"/>
                  <a:pt x="1329" y="590"/>
                  <a:pt x="1308" y="563"/>
                </a:cubicBezTo>
                <a:cubicBezTo>
                  <a:pt x="1279" y="529"/>
                  <a:pt x="1266" y="489"/>
                  <a:pt x="1268" y="444"/>
                </a:cubicBezTo>
                <a:cubicBezTo>
                  <a:pt x="1270" y="387"/>
                  <a:pt x="1283" y="335"/>
                  <a:pt x="1306" y="290"/>
                </a:cubicBezTo>
                <a:close/>
                <a:moveTo>
                  <a:pt x="1589" y="1284"/>
                </a:moveTo>
                <a:lnTo>
                  <a:pt x="1586" y="1284"/>
                </a:lnTo>
                <a:cubicBezTo>
                  <a:pt x="1544" y="1285"/>
                  <a:pt x="1508" y="1296"/>
                  <a:pt x="1480" y="1314"/>
                </a:cubicBezTo>
                <a:cubicBezTo>
                  <a:pt x="1458" y="1328"/>
                  <a:pt x="1439" y="1343"/>
                  <a:pt x="1421" y="1357"/>
                </a:cubicBezTo>
                <a:cubicBezTo>
                  <a:pt x="1412" y="1362"/>
                  <a:pt x="1404" y="1370"/>
                  <a:pt x="1394" y="1375"/>
                </a:cubicBezTo>
                <a:cubicBezTo>
                  <a:pt x="1388" y="1371"/>
                  <a:pt x="1383" y="1366"/>
                  <a:pt x="1379" y="1361"/>
                </a:cubicBezTo>
                <a:cubicBezTo>
                  <a:pt x="1374" y="1357"/>
                  <a:pt x="1370" y="1352"/>
                  <a:pt x="1367" y="1348"/>
                </a:cubicBezTo>
                <a:cubicBezTo>
                  <a:pt x="1336" y="1319"/>
                  <a:pt x="1304" y="1305"/>
                  <a:pt x="1270" y="1305"/>
                </a:cubicBezTo>
                <a:cubicBezTo>
                  <a:pt x="1266" y="1305"/>
                  <a:pt x="1261" y="1305"/>
                  <a:pt x="1261" y="1305"/>
                </a:cubicBezTo>
                <a:cubicBezTo>
                  <a:pt x="1211" y="1303"/>
                  <a:pt x="1166" y="1314"/>
                  <a:pt x="1128" y="1337"/>
                </a:cubicBezTo>
                <a:cubicBezTo>
                  <a:pt x="1103" y="1353"/>
                  <a:pt x="1076" y="1375"/>
                  <a:pt x="1046" y="1402"/>
                </a:cubicBezTo>
                <a:cubicBezTo>
                  <a:pt x="1021" y="1423"/>
                  <a:pt x="1008" y="1454"/>
                  <a:pt x="1008" y="1492"/>
                </a:cubicBezTo>
                <a:cubicBezTo>
                  <a:pt x="1010" y="1529"/>
                  <a:pt x="1015" y="1558"/>
                  <a:pt x="1030" y="1583"/>
                </a:cubicBezTo>
                <a:cubicBezTo>
                  <a:pt x="1033" y="1590"/>
                  <a:pt x="1037" y="1597"/>
                  <a:pt x="1042" y="1605"/>
                </a:cubicBezTo>
                <a:cubicBezTo>
                  <a:pt x="1051" y="1622"/>
                  <a:pt x="1060" y="1642"/>
                  <a:pt x="1073" y="1660"/>
                </a:cubicBezTo>
                <a:cubicBezTo>
                  <a:pt x="1109" y="1712"/>
                  <a:pt x="1150" y="1768"/>
                  <a:pt x="1198" y="1832"/>
                </a:cubicBezTo>
                <a:cubicBezTo>
                  <a:pt x="1229" y="1872"/>
                  <a:pt x="1266" y="1908"/>
                  <a:pt x="1309" y="1938"/>
                </a:cubicBezTo>
                <a:cubicBezTo>
                  <a:pt x="1326" y="1949"/>
                  <a:pt x="1344" y="1958"/>
                  <a:pt x="1360" y="1967"/>
                </a:cubicBezTo>
                <a:lnTo>
                  <a:pt x="1367" y="1970"/>
                </a:lnTo>
                <a:cubicBezTo>
                  <a:pt x="1378" y="1976"/>
                  <a:pt x="1390" y="1979"/>
                  <a:pt x="1404" y="1979"/>
                </a:cubicBezTo>
                <a:cubicBezTo>
                  <a:pt x="1417" y="1979"/>
                  <a:pt x="1433" y="1976"/>
                  <a:pt x="1448" y="1969"/>
                </a:cubicBezTo>
                <a:cubicBezTo>
                  <a:pt x="1478" y="1954"/>
                  <a:pt x="1483" y="1933"/>
                  <a:pt x="1483" y="1918"/>
                </a:cubicBezTo>
                <a:cubicBezTo>
                  <a:pt x="1482" y="1900"/>
                  <a:pt x="1489" y="1886"/>
                  <a:pt x="1501" y="1870"/>
                </a:cubicBezTo>
                <a:cubicBezTo>
                  <a:pt x="1541" y="1813"/>
                  <a:pt x="1587" y="1746"/>
                  <a:pt x="1632" y="1674"/>
                </a:cubicBezTo>
                <a:cubicBezTo>
                  <a:pt x="1656" y="1637"/>
                  <a:pt x="1673" y="1597"/>
                  <a:pt x="1691" y="1560"/>
                </a:cubicBezTo>
                <a:cubicBezTo>
                  <a:pt x="1702" y="1536"/>
                  <a:pt x="1709" y="1509"/>
                  <a:pt x="1715" y="1490"/>
                </a:cubicBezTo>
                <a:cubicBezTo>
                  <a:pt x="1724" y="1447"/>
                  <a:pt x="1718" y="1402"/>
                  <a:pt x="1699" y="1357"/>
                </a:cubicBezTo>
                <a:cubicBezTo>
                  <a:pt x="1679" y="1312"/>
                  <a:pt x="1638" y="1284"/>
                  <a:pt x="1589" y="1284"/>
                </a:cubicBezTo>
                <a:close/>
                <a:moveTo>
                  <a:pt x="1607" y="1450"/>
                </a:moveTo>
                <a:cubicBezTo>
                  <a:pt x="1602" y="1492"/>
                  <a:pt x="1589" y="1529"/>
                  <a:pt x="1573" y="1565"/>
                </a:cubicBezTo>
                <a:cubicBezTo>
                  <a:pt x="1539" y="1635"/>
                  <a:pt x="1496" y="1703"/>
                  <a:pt x="1428" y="1787"/>
                </a:cubicBezTo>
                <a:cubicBezTo>
                  <a:pt x="1424" y="1789"/>
                  <a:pt x="1422" y="1793"/>
                  <a:pt x="1421" y="1795"/>
                </a:cubicBezTo>
                <a:cubicBezTo>
                  <a:pt x="1404" y="1809"/>
                  <a:pt x="1390" y="1822"/>
                  <a:pt x="1374" y="1836"/>
                </a:cubicBezTo>
                <a:lnTo>
                  <a:pt x="1363" y="1845"/>
                </a:lnTo>
                <a:cubicBezTo>
                  <a:pt x="1361" y="1845"/>
                  <a:pt x="1360" y="1845"/>
                  <a:pt x="1360" y="1845"/>
                </a:cubicBezTo>
                <a:cubicBezTo>
                  <a:pt x="1352" y="1839"/>
                  <a:pt x="1344" y="1832"/>
                  <a:pt x="1338" y="1827"/>
                </a:cubicBezTo>
                <a:cubicBezTo>
                  <a:pt x="1263" y="1748"/>
                  <a:pt x="1204" y="1673"/>
                  <a:pt x="1157" y="1594"/>
                </a:cubicBezTo>
                <a:cubicBezTo>
                  <a:pt x="1144" y="1574"/>
                  <a:pt x="1137" y="1551"/>
                  <a:pt x="1128" y="1526"/>
                </a:cubicBezTo>
                <a:cubicBezTo>
                  <a:pt x="1119" y="1499"/>
                  <a:pt x="1130" y="1479"/>
                  <a:pt x="1141" y="1466"/>
                </a:cubicBezTo>
                <a:cubicBezTo>
                  <a:pt x="1164" y="1440"/>
                  <a:pt x="1193" y="1420"/>
                  <a:pt x="1223" y="1405"/>
                </a:cubicBezTo>
                <a:cubicBezTo>
                  <a:pt x="1229" y="1404"/>
                  <a:pt x="1236" y="1402"/>
                  <a:pt x="1243" y="1400"/>
                </a:cubicBezTo>
                <a:cubicBezTo>
                  <a:pt x="1248" y="1398"/>
                  <a:pt x="1254" y="1398"/>
                  <a:pt x="1259" y="1398"/>
                </a:cubicBezTo>
                <a:cubicBezTo>
                  <a:pt x="1284" y="1398"/>
                  <a:pt x="1302" y="1411"/>
                  <a:pt x="1315" y="1436"/>
                </a:cubicBezTo>
                <a:cubicBezTo>
                  <a:pt x="1318" y="1447"/>
                  <a:pt x="1322" y="1459"/>
                  <a:pt x="1326" y="1470"/>
                </a:cubicBezTo>
                <a:lnTo>
                  <a:pt x="1329" y="1481"/>
                </a:lnTo>
                <a:cubicBezTo>
                  <a:pt x="1335" y="1499"/>
                  <a:pt x="1351" y="1509"/>
                  <a:pt x="1363" y="1517"/>
                </a:cubicBezTo>
                <a:cubicBezTo>
                  <a:pt x="1381" y="1526"/>
                  <a:pt x="1406" y="1522"/>
                  <a:pt x="1419" y="1509"/>
                </a:cubicBezTo>
                <a:cubicBezTo>
                  <a:pt x="1426" y="1501"/>
                  <a:pt x="1433" y="1493"/>
                  <a:pt x="1440" y="1484"/>
                </a:cubicBezTo>
                <a:cubicBezTo>
                  <a:pt x="1469" y="1447"/>
                  <a:pt x="1505" y="1416"/>
                  <a:pt x="1550" y="1393"/>
                </a:cubicBezTo>
                <a:cubicBezTo>
                  <a:pt x="1557" y="1389"/>
                  <a:pt x="1568" y="1386"/>
                  <a:pt x="1575" y="1384"/>
                </a:cubicBezTo>
                <a:cubicBezTo>
                  <a:pt x="1586" y="1382"/>
                  <a:pt x="1598" y="1388"/>
                  <a:pt x="1602" y="1397"/>
                </a:cubicBezTo>
                <a:cubicBezTo>
                  <a:pt x="1609" y="1413"/>
                  <a:pt x="1611" y="1431"/>
                  <a:pt x="1607" y="1450"/>
                </a:cubicBezTo>
                <a:close/>
                <a:moveTo>
                  <a:pt x="2482" y="934"/>
                </a:moveTo>
                <a:cubicBezTo>
                  <a:pt x="2504" y="921"/>
                  <a:pt x="2525" y="909"/>
                  <a:pt x="2545" y="894"/>
                </a:cubicBezTo>
                <a:cubicBezTo>
                  <a:pt x="2558" y="887"/>
                  <a:pt x="2563" y="875"/>
                  <a:pt x="2567" y="860"/>
                </a:cubicBezTo>
                <a:cubicBezTo>
                  <a:pt x="2570" y="841"/>
                  <a:pt x="2565" y="823"/>
                  <a:pt x="2547" y="810"/>
                </a:cubicBezTo>
                <a:cubicBezTo>
                  <a:pt x="2534" y="799"/>
                  <a:pt x="2518" y="801"/>
                  <a:pt x="2504" y="807"/>
                </a:cubicBezTo>
                <a:cubicBezTo>
                  <a:pt x="2497" y="810"/>
                  <a:pt x="2489" y="814"/>
                  <a:pt x="2484" y="817"/>
                </a:cubicBezTo>
                <a:cubicBezTo>
                  <a:pt x="2400" y="867"/>
                  <a:pt x="2317" y="916"/>
                  <a:pt x="2235" y="964"/>
                </a:cubicBezTo>
                <a:cubicBezTo>
                  <a:pt x="2229" y="968"/>
                  <a:pt x="2224" y="971"/>
                  <a:pt x="2220" y="973"/>
                </a:cubicBezTo>
                <a:cubicBezTo>
                  <a:pt x="2210" y="980"/>
                  <a:pt x="2206" y="993"/>
                  <a:pt x="2208" y="1004"/>
                </a:cubicBezTo>
                <a:cubicBezTo>
                  <a:pt x="2208" y="1029"/>
                  <a:pt x="2222" y="1047"/>
                  <a:pt x="2240" y="1063"/>
                </a:cubicBezTo>
                <a:cubicBezTo>
                  <a:pt x="2244" y="1065"/>
                  <a:pt x="2247" y="1065"/>
                  <a:pt x="2251" y="1067"/>
                </a:cubicBezTo>
                <a:cubicBezTo>
                  <a:pt x="2263" y="1070"/>
                  <a:pt x="2274" y="1072"/>
                  <a:pt x="2283" y="1063"/>
                </a:cubicBezTo>
                <a:cubicBezTo>
                  <a:pt x="2299" y="1043"/>
                  <a:pt x="2321" y="1031"/>
                  <a:pt x="2342" y="1016"/>
                </a:cubicBezTo>
                <a:cubicBezTo>
                  <a:pt x="2389" y="989"/>
                  <a:pt x="2436" y="963"/>
                  <a:pt x="2482" y="934"/>
                </a:cubicBezTo>
                <a:close/>
                <a:moveTo>
                  <a:pt x="2818" y="1409"/>
                </a:moveTo>
                <a:cubicBezTo>
                  <a:pt x="2803" y="1393"/>
                  <a:pt x="2789" y="1384"/>
                  <a:pt x="2767" y="1388"/>
                </a:cubicBezTo>
                <a:cubicBezTo>
                  <a:pt x="2753" y="1389"/>
                  <a:pt x="2740" y="1389"/>
                  <a:pt x="2726" y="1391"/>
                </a:cubicBezTo>
                <a:cubicBezTo>
                  <a:pt x="2636" y="1404"/>
                  <a:pt x="2547" y="1414"/>
                  <a:pt x="2455" y="1409"/>
                </a:cubicBezTo>
                <a:cubicBezTo>
                  <a:pt x="2445" y="1409"/>
                  <a:pt x="2434" y="1413"/>
                  <a:pt x="2423" y="1420"/>
                </a:cubicBezTo>
                <a:cubicBezTo>
                  <a:pt x="2414" y="1429"/>
                  <a:pt x="2403" y="1438"/>
                  <a:pt x="2398" y="1443"/>
                </a:cubicBezTo>
                <a:cubicBezTo>
                  <a:pt x="2394" y="1449"/>
                  <a:pt x="2393" y="1450"/>
                  <a:pt x="2391" y="1452"/>
                </a:cubicBezTo>
                <a:cubicBezTo>
                  <a:pt x="2380" y="1470"/>
                  <a:pt x="2391" y="1495"/>
                  <a:pt x="2411" y="1497"/>
                </a:cubicBezTo>
                <a:cubicBezTo>
                  <a:pt x="2421" y="1499"/>
                  <a:pt x="2430" y="1501"/>
                  <a:pt x="2439" y="1499"/>
                </a:cubicBezTo>
                <a:cubicBezTo>
                  <a:pt x="2506" y="1495"/>
                  <a:pt x="2570" y="1495"/>
                  <a:pt x="2636" y="1486"/>
                </a:cubicBezTo>
                <a:cubicBezTo>
                  <a:pt x="2656" y="1483"/>
                  <a:pt x="2678" y="1481"/>
                  <a:pt x="2699" y="1479"/>
                </a:cubicBezTo>
                <a:cubicBezTo>
                  <a:pt x="2714" y="1477"/>
                  <a:pt x="2730" y="1477"/>
                  <a:pt x="2744" y="1483"/>
                </a:cubicBezTo>
                <a:cubicBezTo>
                  <a:pt x="2749" y="1484"/>
                  <a:pt x="2757" y="1484"/>
                  <a:pt x="2762" y="1483"/>
                </a:cubicBezTo>
                <a:cubicBezTo>
                  <a:pt x="2785" y="1477"/>
                  <a:pt x="2809" y="1466"/>
                  <a:pt x="2821" y="1441"/>
                </a:cubicBezTo>
                <a:cubicBezTo>
                  <a:pt x="2825" y="1431"/>
                  <a:pt x="2825" y="1418"/>
                  <a:pt x="2818" y="1409"/>
                </a:cubicBezTo>
                <a:close/>
                <a:moveTo>
                  <a:pt x="2697" y="2039"/>
                </a:moveTo>
                <a:cubicBezTo>
                  <a:pt x="2671" y="2035"/>
                  <a:pt x="2649" y="2024"/>
                  <a:pt x="2626" y="2013"/>
                </a:cubicBezTo>
                <a:cubicBezTo>
                  <a:pt x="2579" y="1988"/>
                  <a:pt x="2531" y="1965"/>
                  <a:pt x="2482" y="1940"/>
                </a:cubicBezTo>
                <a:cubicBezTo>
                  <a:pt x="2459" y="1929"/>
                  <a:pt x="2436" y="1920"/>
                  <a:pt x="2414" y="1909"/>
                </a:cubicBezTo>
                <a:cubicBezTo>
                  <a:pt x="2400" y="1904"/>
                  <a:pt x="2387" y="1904"/>
                  <a:pt x="2375" y="1909"/>
                </a:cubicBezTo>
                <a:cubicBezTo>
                  <a:pt x="2355" y="1918"/>
                  <a:pt x="2342" y="1933"/>
                  <a:pt x="2342" y="1954"/>
                </a:cubicBezTo>
                <a:cubicBezTo>
                  <a:pt x="2341" y="1970"/>
                  <a:pt x="2350" y="1983"/>
                  <a:pt x="2362" y="1992"/>
                </a:cubicBezTo>
                <a:cubicBezTo>
                  <a:pt x="2369" y="1995"/>
                  <a:pt x="2376" y="1999"/>
                  <a:pt x="2384" y="2003"/>
                </a:cubicBezTo>
                <a:cubicBezTo>
                  <a:pt x="2470" y="2046"/>
                  <a:pt x="2556" y="2089"/>
                  <a:pt x="2642" y="2132"/>
                </a:cubicBezTo>
                <a:cubicBezTo>
                  <a:pt x="2647" y="2134"/>
                  <a:pt x="2653" y="2137"/>
                  <a:pt x="2658" y="2139"/>
                </a:cubicBezTo>
                <a:cubicBezTo>
                  <a:pt x="2669" y="2144"/>
                  <a:pt x="2680" y="2141"/>
                  <a:pt x="2690" y="2134"/>
                </a:cubicBezTo>
                <a:cubicBezTo>
                  <a:pt x="2710" y="2119"/>
                  <a:pt x="2717" y="2098"/>
                  <a:pt x="2719" y="2074"/>
                </a:cubicBezTo>
                <a:cubicBezTo>
                  <a:pt x="2721" y="2069"/>
                  <a:pt x="2719" y="2065"/>
                  <a:pt x="2719" y="2064"/>
                </a:cubicBezTo>
                <a:cubicBezTo>
                  <a:pt x="2715" y="2051"/>
                  <a:pt x="2710" y="2040"/>
                  <a:pt x="2697" y="2039"/>
                </a:cubicBezTo>
                <a:close/>
                <a:moveTo>
                  <a:pt x="637" y="894"/>
                </a:moveTo>
                <a:cubicBezTo>
                  <a:pt x="560" y="837"/>
                  <a:pt x="481" y="781"/>
                  <a:pt x="404" y="724"/>
                </a:cubicBezTo>
                <a:cubicBezTo>
                  <a:pt x="398" y="719"/>
                  <a:pt x="391" y="713"/>
                  <a:pt x="386" y="710"/>
                </a:cubicBezTo>
                <a:cubicBezTo>
                  <a:pt x="372" y="702"/>
                  <a:pt x="357" y="699"/>
                  <a:pt x="341" y="708"/>
                </a:cubicBezTo>
                <a:cubicBezTo>
                  <a:pt x="323" y="720"/>
                  <a:pt x="316" y="737"/>
                  <a:pt x="318" y="758"/>
                </a:cubicBezTo>
                <a:cubicBezTo>
                  <a:pt x="318" y="771"/>
                  <a:pt x="323" y="783"/>
                  <a:pt x="334" y="792"/>
                </a:cubicBezTo>
                <a:cubicBezTo>
                  <a:pt x="354" y="808"/>
                  <a:pt x="373" y="824"/>
                  <a:pt x="393" y="839"/>
                </a:cubicBezTo>
                <a:cubicBezTo>
                  <a:pt x="436" y="871"/>
                  <a:pt x="481" y="903"/>
                  <a:pt x="524" y="936"/>
                </a:cubicBezTo>
                <a:cubicBezTo>
                  <a:pt x="544" y="950"/>
                  <a:pt x="563" y="966"/>
                  <a:pt x="578" y="988"/>
                </a:cubicBezTo>
                <a:cubicBezTo>
                  <a:pt x="585" y="998"/>
                  <a:pt x="597" y="998"/>
                  <a:pt x="610" y="995"/>
                </a:cubicBezTo>
                <a:cubicBezTo>
                  <a:pt x="614" y="993"/>
                  <a:pt x="617" y="993"/>
                  <a:pt x="621" y="991"/>
                </a:cubicBezTo>
                <a:cubicBezTo>
                  <a:pt x="641" y="979"/>
                  <a:pt x="657" y="963"/>
                  <a:pt x="660" y="937"/>
                </a:cubicBezTo>
                <a:cubicBezTo>
                  <a:pt x="662" y="925"/>
                  <a:pt x="660" y="914"/>
                  <a:pt x="650" y="905"/>
                </a:cubicBezTo>
                <a:cubicBezTo>
                  <a:pt x="646" y="902"/>
                  <a:pt x="641" y="898"/>
                  <a:pt x="637" y="894"/>
                </a:cubicBezTo>
                <a:close/>
                <a:moveTo>
                  <a:pt x="425" y="1353"/>
                </a:moveTo>
                <a:cubicBezTo>
                  <a:pt x="420" y="1348"/>
                  <a:pt x="409" y="1337"/>
                  <a:pt x="400" y="1328"/>
                </a:cubicBezTo>
                <a:cubicBezTo>
                  <a:pt x="393" y="1319"/>
                  <a:pt x="382" y="1316"/>
                  <a:pt x="370" y="1314"/>
                </a:cubicBezTo>
                <a:cubicBezTo>
                  <a:pt x="278" y="1310"/>
                  <a:pt x="190" y="1289"/>
                  <a:pt x="103" y="1267"/>
                </a:cubicBezTo>
                <a:cubicBezTo>
                  <a:pt x="90" y="1266"/>
                  <a:pt x="76" y="1262"/>
                  <a:pt x="63" y="1258"/>
                </a:cubicBezTo>
                <a:cubicBezTo>
                  <a:pt x="42" y="1253"/>
                  <a:pt x="25" y="1262"/>
                  <a:pt x="11" y="1276"/>
                </a:cubicBezTo>
                <a:cubicBezTo>
                  <a:pt x="2" y="1284"/>
                  <a:pt x="0" y="1298"/>
                  <a:pt x="4" y="1309"/>
                </a:cubicBezTo>
                <a:cubicBezTo>
                  <a:pt x="13" y="1334"/>
                  <a:pt x="34" y="1346"/>
                  <a:pt x="58" y="1355"/>
                </a:cubicBezTo>
                <a:cubicBezTo>
                  <a:pt x="63" y="1357"/>
                  <a:pt x="70" y="1359"/>
                  <a:pt x="76" y="1357"/>
                </a:cubicBezTo>
                <a:cubicBezTo>
                  <a:pt x="90" y="1352"/>
                  <a:pt x="106" y="1355"/>
                  <a:pt x="120" y="1359"/>
                </a:cubicBezTo>
                <a:cubicBezTo>
                  <a:pt x="142" y="1362"/>
                  <a:pt x="164" y="1366"/>
                  <a:pt x="183" y="1371"/>
                </a:cubicBezTo>
                <a:cubicBezTo>
                  <a:pt x="246" y="1388"/>
                  <a:pt x="312" y="1395"/>
                  <a:pt x="377" y="1405"/>
                </a:cubicBezTo>
                <a:cubicBezTo>
                  <a:pt x="386" y="1407"/>
                  <a:pt x="395" y="1407"/>
                  <a:pt x="406" y="1407"/>
                </a:cubicBezTo>
                <a:cubicBezTo>
                  <a:pt x="425" y="1405"/>
                  <a:pt x="438" y="1382"/>
                  <a:pt x="429" y="1364"/>
                </a:cubicBezTo>
                <a:cubicBezTo>
                  <a:pt x="429" y="1362"/>
                  <a:pt x="427" y="1361"/>
                  <a:pt x="425" y="1353"/>
                </a:cubicBezTo>
                <a:close/>
                <a:moveTo>
                  <a:pt x="398" y="1820"/>
                </a:moveTo>
                <a:cubicBezTo>
                  <a:pt x="388" y="1814"/>
                  <a:pt x="373" y="1811"/>
                  <a:pt x="361" y="1816"/>
                </a:cubicBezTo>
                <a:cubicBezTo>
                  <a:pt x="336" y="1823"/>
                  <a:pt x="312" y="1830"/>
                  <a:pt x="289" y="1839"/>
                </a:cubicBezTo>
                <a:cubicBezTo>
                  <a:pt x="239" y="1857"/>
                  <a:pt x="189" y="1877"/>
                  <a:pt x="137" y="1897"/>
                </a:cubicBezTo>
                <a:cubicBezTo>
                  <a:pt x="113" y="1906"/>
                  <a:pt x="90" y="1913"/>
                  <a:pt x="65" y="1915"/>
                </a:cubicBezTo>
                <a:cubicBezTo>
                  <a:pt x="51" y="1915"/>
                  <a:pt x="45" y="1924"/>
                  <a:pt x="42" y="1936"/>
                </a:cubicBezTo>
                <a:cubicBezTo>
                  <a:pt x="40" y="1940"/>
                  <a:pt x="38" y="1943"/>
                  <a:pt x="38" y="1947"/>
                </a:cubicBezTo>
                <a:cubicBezTo>
                  <a:pt x="38" y="1970"/>
                  <a:pt x="43" y="1994"/>
                  <a:pt x="61" y="2010"/>
                </a:cubicBezTo>
                <a:cubicBezTo>
                  <a:pt x="70" y="2017"/>
                  <a:pt x="81" y="2022"/>
                  <a:pt x="94" y="2019"/>
                </a:cubicBezTo>
                <a:cubicBezTo>
                  <a:pt x="99" y="2017"/>
                  <a:pt x="104" y="2015"/>
                  <a:pt x="110" y="2013"/>
                </a:cubicBezTo>
                <a:cubicBezTo>
                  <a:pt x="199" y="1979"/>
                  <a:pt x="291" y="1945"/>
                  <a:pt x="381" y="1913"/>
                </a:cubicBezTo>
                <a:cubicBezTo>
                  <a:pt x="388" y="1909"/>
                  <a:pt x="395" y="1908"/>
                  <a:pt x="402" y="1904"/>
                </a:cubicBezTo>
                <a:cubicBezTo>
                  <a:pt x="416" y="1895"/>
                  <a:pt x="427" y="1884"/>
                  <a:pt x="427" y="1868"/>
                </a:cubicBezTo>
                <a:cubicBezTo>
                  <a:pt x="427" y="1847"/>
                  <a:pt x="418" y="1830"/>
                  <a:pt x="398" y="182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595A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63488"/>
          </a:xfrm>
        </p:spPr>
        <p:txBody>
          <a:bodyPr/>
          <a:lstStyle/>
          <a:p>
            <a:r>
              <a:rPr lang="en-AU" sz="3600" dirty="0" smtClean="0"/>
              <a:t>Case 2</a:t>
            </a:r>
            <a:endParaRPr lang="en-AU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107504" y="1124744"/>
            <a:ext cx="2376264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 smtClean="0"/>
          </a:p>
          <a:p>
            <a:pPr algn="ctr"/>
            <a:endParaRPr lang="en-AU" dirty="0"/>
          </a:p>
          <a:p>
            <a:pPr algn="ctr"/>
            <a:r>
              <a:rPr lang="en-AU" dirty="0" smtClean="0"/>
              <a:t>Add 2 custom field in JIRA.</a:t>
            </a:r>
          </a:p>
          <a:p>
            <a:pPr algn="ctr"/>
            <a:r>
              <a:rPr lang="en-AU" sz="1400" dirty="0"/>
              <a:t>SNOW SYSID</a:t>
            </a:r>
          </a:p>
          <a:p>
            <a:pPr algn="ctr"/>
            <a:r>
              <a:rPr lang="en-AU" sz="1400" dirty="0"/>
              <a:t>SNOW INCIDENTID</a:t>
            </a:r>
          </a:p>
          <a:p>
            <a:pPr algn="ctr"/>
            <a:endParaRPr lang="en-AU" dirty="0" smtClean="0"/>
          </a:p>
          <a:p>
            <a:pPr algn="ctr"/>
            <a:endParaRPr lang="en-AU" dirty="0"/>
          </a:p>
        </p:txBody>
      </p:sp>
      <p:sp>
        <p:nvSpPr>
          <p:cNvPr id="6" name="Rounded Rectangle 5"/>
          <p:cNvSpPr/>
          <p:nvPr/>
        </p:nvSpPr>
        <p:spPr>
          <a:xfrm>
            <a:off x="3059832" y="1124744"/>
            <a:ext cx="2160240" cy="1872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SNOW, add</a:t>
            </a:r>
          </a:p>
          <a:p>
            <a:pPr algn="ctr"/>
            <a:r>
              <a:rPr lang="en-IN" dirty="0"/>
              <a:t>new ‘assignment Group’.</a:t>
            </a:r>
          </a:p>
          <a:p>
            <a:pPr algn="ctr"/>
            <a:r>
              <a:rPr lang="en-IN" dirty="0"/>
              <a:t>In incident form:</a:t>
            </a:r>
          </a:p>
          <a:p>
            <a:pPr algn="ctr"/>
            <a:r>
              <a:rPr lang="en-IN" dirty="0"/>
              <a:t>Sent to Jira</a:t>
            </a:r>
          </a:p>
          <a:p>
            <a:pPr algn="ctr"/>
            <a:r>
              <a:rPr lang="en-IN" dirty="0" err="1"/>
              <a:t>Jira_Issue_ID</a:t>
            </a:r>
            <a:endParaRPr lang="en-AU" dirty="0"/>
          </a:p>
        </p:txBody>
      </p:sp>
      <p:sp>
        <p:nvSpPr>
          <p:cNvPr id="8" name="Rounded Rectangle 7"/>
          <p:cNvSpPr/>
          <p:nvPr/>
        </p:nvSpPr>
        <p:spPr>
          <a:xfrm>
            <a:off x="5940152" y="1124744"/>
            <a:ext cx="1872208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business rule </a:t>
            </a:r>
            <a:r>
              <a:rPr lang="en-AU" dirty="0" smtClean="0"/>
              <a:t>: </a:t>
            </a:r>
            <a:r>
              <a:rPr lang="en-AU" dirty="0" err="1"/>
              <a:t>PostToJira</a:t>
            </a:r>
            <a:endParaRPr lang="en-AU" dirty="0"/>
          </a:p>
        </p:txBody>
      </p:sp>
      <p:sp>
        <p:nvSpPr>
          <p:cNvPr id="9" name="Rounded Rectangle 8"/>
          <p:cNvSpPr/>
          <p:nvPr/>
        </p:nvSpPr>
        <p:spPr>
          <a:xfrm>
            <a:off x="6084168" y="3212976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AU" dirty="0"/>
              <a:t>Add a REST Message</a:t>
            </a:r>
            <a:r>
              <a:rPr lang="en-AU" dirty="0" smtClean="0"/>
              <a:t>.</a:t>
            </a:r>
          </a:p>
          <a:p>
            <a:pPr lvl="0"/>
            <a:r>
              <a:rPr lang="en-AU" dirty="0" smtClean="0"/>
              <a:t>Add Post Verb.</a:t>
            </a:r>
            <a:endParaRPr lang="en-AU" dirty="0"/>
          </a:p>
        </p:txBody>
      </p:sp>
      <p:sp>
        <p:nvSpPr>
          <p:cNvPr id="10" name="Rounded Rectangle 9"/>
          <p:cNvSpPr/>
          <p:nvPr/>
        </p:nvSpPr>
        <p:spPr>
          <a:xfrm>
            <a:off x="3059832" y="3212976"/>
            <a:ext cx="2160240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Test POST API</a:t>
            </a:r>
            <a:endParaRPr lang="en-AU" dirty="0"/>
          </a:p>
        </p:txBody>
      </p:sp>
      <p:sp>
        <p:nvSpPr>
          <p:cNvPr id="11" name="Rounded Rectangle 10"/>
          <p:cNvSpPr/>
          <p:nvPr/>
        </p:nvSpPr>
        <p:spPr>
          <a:xfrm>
            <a:off x="107504" y="3212976"/>
            <a:ext cx="2376264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Add Scheduled Job : </a:t>
            </a:r>
            <a:r>
              <a:rPr lang="en-AU" dirty="0" err="1"/>
              <a:t>job_br_jira_status</a:t>
            </a:r>
            <a:endParaRPr lang="en-AU" dirty="0"/>
          </a:p>
        </p:txBody>
      </p:sp>
      <p:sp>
        <p:nvSpPr>
          <p:cNvPr id="12" name="Right Arrow 11"/>
          <p:cNvSpPr/>
          <p:nvPr/>
        </p:nvSpPr>
        <p:spPr>
          <a:xfrm>
            <a:off x="2555776" y="1808820"/>
            <a:ext cx="432048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ight Arrow 12"/>
          <p:cNvSpPr/>
          <p:nvPr/>
        </p:nvSpPr>
        <p:spPr>
          <a:xfrm>
            <a:off x="5364088" y="1844824"/>
            <a:ext cx="432048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Down Arrow 14"/>
          <p:cNvSpPr/>
          <p:nvPr/>
        </p:nvSpPr>
        <p:spPr>
          <a:xfrm>
            <a:off x="6876256" y="2636912"/>
            <a:ext cx="14401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Left Arrow 15"/>
          <p:cNvSpPr/>
          <p:nvPr/>
        </p:nvSpPr>
        <p:spPr>
          <a:xfrm>
            <a:off x="5364088" y="3861048"/>
            <a:ext cx="432048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Left Arrow 16"/>
          <p:cNvSpPr/>
          <p:nvPr/>
        </p:nvSpPr>
        <p:spPr>
          <a:xfrm>
            <a:off x="2555776" y="3812105"/>
            <a:ext cx="432048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706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>
              <a:latin typeface="Candara" panose="020E0502030303020204" pitchFamily="34" charset="0"/>
            </a:endParaRPr>
          </a:p>
          <a:p>
            <a:endParaRPr lang="en-IN" dirty="0" smtClean="0">
              <a:latin typeface="Candara" panose="020E0502030303020204" pitchFamily="34" charset="0"/>
            </a:endParaRPr>
          </a:p>
          <a:p>
            <a:endParaRPr lang="en-AU" dirty="0">
              <a:latin typeface="Candara" panose="020E05020303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1864" y="2967335"/>
            <a:ext cx="3820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Thank you!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03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404664"/>
            <a:ext cx="5904656" cy="648072"/>
          </a:xfrm>
        </p:spPr>
        <p:txBody>
          <a:bodyPr/>
          <a:lstStyle/>
          <a:p>
            <a:r>
              <a:rPr lang="en-AU" sz="3200" dirty="0" smtClean="0"/>
              <a:t>Business case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72608"/>
          </a:xfrm>
        </p:spPr>
        <p:txBody>
          <a:bodyPr/>
          <a:lstStyle/>
          <a:p>
            <a:endParaRPr lang="en-AU" sz="2000" b="1" dirty="0" smtClean="0"/>
          </a:p>
          <a:p>
            <a:endParaRPr lang="en-AU" sz="2000" b="1" dirty="0"/>
          </a:p>
          <a:p>
            <a:r>
              <a:rPr lang="en-AU" b="1" dirty="0" smtClean="0">
                <a:solidFill>
                  <a:srgbClr val="C00000"/>
                </a:solidFill>
              </a:rPr>
              <a:t>Case 1: Integrate Incident to JIRA story.</a:t>
            </a:r>
          </a:p>
          <a:p>
            <a:r>
              <a:rPr lang="en-AU" sz="2000" b="1" dirty="0" smtClean="0">
                <a:solidFill>
                  <a:schemeClr val="tx2">
                    <a:lumMod val="50000"/>
                  </a:schemeClr>
                </a:solidFill>
              </a:rPr>
              <a:t>Create an incident, new story will be created in </a:t>
            </a:r>
            <a:r>
              <a:rPr lang="en-AU" sz="2000" b="1" smtClean="0">
                <a:solidFill>
                  <a:schemeClr val="tx2">
                    <a:lumMod val="50000"/>
                  </a:schemeClr>
                </a:solidFill>
              </a:rPr>
              <a:t>JIRA automatically.</a:t>
            </a:r>
            <a:endParaRPr lang="en-AU" sz="20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AU" sz="2000" b="1" dirty="0" smtClean="0">
                <a:solidFill>
                  <a:schemeClr val="tx2">
                    <a:lumMod val="50000"/>
                  </a:schemeClr>
                </a:solidFill>
              </a:rPr>
              <a:t>Close the story in JIRA, incident will be closed automatically.</a:t>
            </a:r>
          </a:p>
          <a:p>
            <a:endParaRPr lang="en-AU" sz="2000" b="1" dirty="0"/>
          </a:p>
          <a:p>
            <a:endParaRPr lang="en-AU" sz="2000" b="1" dirty="0" smtClean="0"/>
          </a:p>
          <a:p>
            <a:endParaRPr lang="en-AU" sz="2000" b="1" dirty="0"/>
          </a:p>
          <a:p>
            <a:r>
              <a:rPr lang="en-AU" sz="2000" b="1" dirty="0" smtClean="0">
                <a:solidFill>
                  <a:srgbClr val="C00000"/>
                </a:solidFill>
              </a:rPr>
              <a:t>Case 2: Integrate </a:t>
            </a:r>
            <a:r>
              <a:rPr lang="en-AU" sz="2000" b="1" dirty="0">
                <a:solidFill>
                  <a:srgbClr val="C00000"/>
                </a:solidFill>
              </a:rPr>
              <a:t>Agile module </a:t>
            </a:r>
            <a:r>
              <a:rPr lang="en-AU" sz="2000" b="1" dirty="0" smtClean="0">
                <a:solidFill>
                  <a:srgbClr val="C00000"/>
                </a:solidFill>
              </a:rPr>
              <a:t>of ServiceNow with JIRA</a:t>
            </a:r>
            <a:endParaRPr lang="en-AU" sz="2000" b="1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AU" sz="2000" b="1" dirty="0" smtClean="0">
                <a:solidFill>
                  <a:schemeClr val="tx2">
                    <a:lumMod val="50000"/>
                  </a:schemeClr>
                </a:solidFill>
              </a:rPr>
              <a:t>Create a story in SNOW, new story will be created in JIRA.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sz="2000" b="1" dirty="0" smtClean="0">
                <a:solidFill>
                  <a:schemeClr val="tx2">
                    <a:lumMod val="50000"/>
                  </a:schemeClr>
                </a:solidFill>
              </a:rPr>
              <a:t>Create a story in JIRA, new story will be created in SNOW.</a:t>
            </a:r>
          </a:p>
          <a:p>
            <a:endParaRPr lang="en-AU" sz="2000" b="1" dirty="0"/>
          </a:p>
          <a:p>
            <a:endParaRPr lang="en-AU" sz="2000" b="1" dirty="0" smtClean="0"/>
          </a:p>
          <a:p>
            <a:endParaRPr lang="en-A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94020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404664"/>
            <a:ext cx="5904656" cy="648072"/>
          </a:xfrm>
        </p:spPr>
        <p:txBody>
          <a:bodyPr/>
          <a:lstStyle/>
          <a:p>
            <a:r>
              <a:rPr lang="en-AU" sz="3200" b="1" dirty="0" smtClean="0">
                <a:solidFill>
                  <a:srgbClr val="C00000"/>
                </a:solidFill>
              </a:rPr>
              <a:t>Prerequisite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9273"/>
            <a:ext cx="8229600" cy="5472608"/>
          </a:xfrm>
        </p:spPr>
        <p:txBody>
          <a:bodyPr/>
          <a:lstStyle/>
          <a:p>
            <a:pPr marL="0" indent="0">
              <a:buNone/>
            </a:pPr>
            <a:endParaRPr lang="en-AU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AU" sz="2000" dirty="0">
                <a:solidFill>
                  <a:schemeClr val="bg2">
                    <a:lumMod val="10000"/>
                  </a:schemeClr>
                </a:solidFill>
              </a:rPr>
              <a:t>1.    Basic knowledge on ServiceNow NOW platform and understanding of basic JavaScript</a:t>
            </a:r>
            <a:r>
              <a:rPr lang="en-AU" sz="2000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en-AU" sz="2000" dirty="0">
                <a:solidFill>
                  <a:schemeClr val="bg2">
                    <a:lumMod val="10000"/>
                  </a:schemeClr>
                </a:solidFill>
              </a:rPr>
              <a:t> </a:t>
            </a:r>
            <a:endParaRPr lang="en-AU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AU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AU" sz="2000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AU" sz="2000" dirty="0">
                <a:solidFill>
                  <a:schemeClr val="bg2">
                    <a:lumMod val="10000"/>
                  </a:schemeClr>
                </a:solidFill>
              </a:rPr>
              <a:t>.    Basic understanding of REST API.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bg2">
                    <a:lumMod val="10000"/>
                  </a:schemeClr>
                </a:solidFill>
              </a:rPr>
              <a:t> 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bg2">
                    <a:lumMod val="10000"/>
                  </a:schemeClr>
                </a:solidFill>
              </a:rPr>
              <a:t>3.    A personal development Instance for ServiceNow (Optional)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bg2">
                    <a:lumMod val="10000"/>
                  </a:schemeClr>
                </a:solidFill>
              </a:rPr>
              <a:t> 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bg2">
                    <a:lumMod val="10000"/>
                  </a:schemeClr>
                </a:solidFill>
              </a:rPr>
              <a:t>4.    A free </a:t>
            </a:r>
            <a:r>
              <a:rPr lang="en-AU" sz="2000" dirty="0" err="1">
                <a:solidFill>
                  <a:schemeClr val="bg2">
                    <a:lumMod val="10000"/>
                  </a:schemeClr>
                </a:solidFill>
              </a:rPr>
              <a:t>atlassian</a:t>
            </a:r>
            <a:r>
              <a:rPr lang="en-AU" sz="2000" dirty="0">
                <a:solidFill>
                  <a:schemeClr val="bg2">
                    <a:lumMod val="10000"/>
                  </a:schemeClr>
                </a:solidFill>
              </a:rPr>
              <a:t> account  (Optional)</a:t>
            </a:r>
          </a:p>
          <a:p>
            <a:endParaRPr lang="en-AU" sz="2000" b="1" dirty="0"/>
          </a:p>
          <a:p>
            <a:endParaRPr lang="en-AU" sz="2000" b="1" dirty="0" smtClean="0"/>
          </a:p>
          <a:p>
            <a:endParaRPr lang="en-A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3498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404664"/>
            <a:ext cx="5904656" cy="648072"/>
          </a:xfrm>
        </p:spPr>
        <p:txBody>
          <a:bodyPr/>
          <a:lstStyle/>
          <a:p>
            <a:r>
              <a:rPr lang="en-AU" sz="3200" b="1" dirty="0" smtClean="0">
                <a:solidFill>
                  <a:srgbClr val="C00000"/>
                </a:solidFill>
              </a:rPr>
              <a:t>Useful Links</a:t>
            </a:r>
            <a:endParaRPr lang="en-AU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547260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AU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AU" sz="2000" dirty="0" smtClean="0">
                <a:solidFill>
                  <a:schemeClr val="bg2">
                    <a:lumMod val="10000"/>
                  </a:schemeClr>
                </a:solidFill>
              </a:rPr>
              <a:t>ServiceNow:</a:t>
            </a:r>
          </a:p>
          <a:p>
            <a:pPr marL="0" indent="0">
              <a:buNone/>
            </a:pPr>
            <a:r>
              <a:rPr lang="en-AU" sz="2000" u="sng" dirty="0">
                <a:hlinkClick r:id="rId2"/>
              </a:rPr>
              <a:t>https://</a:t>
            </a:r>
            <a:r>
              <a:rPr lang="en-AU" sz="2000" u="sng" dirty="0" smtClean="0">
                <a:hlinkClick r:id="rId2"/>
              </a:rPr>
              <a:t>developer.servicenow.com/dev.do</a:t>
            </a:r>
            <a:endParaRPr lang="en-AU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AU" sz="2000" dirty="0" err="1" smtClean="0">
                <a:solidFill>
                  <a:schemeClr val="bg2">
                    <a:lumMod val="10000"/>
                  </a:schemeClr>
                </a:solidFill>
              </a:rPr>
              <a:t>Atlassian</a:t>
            </a:r>
            <a:r>
              <a:rPr lang="en-AU" sz="2000" dirty="0" smtClean="0">
                <a:solidFill>
                  <a:schemeClr val="bg2">
                    <a:lumMod val="10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AU" sz="2000" dirty="0">
                <a:hlinkClick r:id="rId3"/>
              </a:rPr>
              <a:t>https://</a:t>
            </a:r>
            <a:r>
              <a:rPr lang="en-AU" sz="2000" dirty="0" smtClean="0">
                <a:hlinkClick r:id="rId3"/>
              </a:rPr>
              <a:t>id.atlassian.com/login?continue=https%3A%2F%2Fstart.atlassian.com%2F</a:t>
            </a:r>
            <a:endParaRPr lang="en-AU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AU" sz="2000" dirty="0" smtClean="0">
                <a:solidFill>
                  <a:schemeClr val="bg2">
                    <a:lumMod val="10000"/>
                  </a:schemeClr>
                </a:solidFill>
              </a:rPr>
              <a:t>JIRA API:</a:t>
            </a:r>
          </a:p>
          <a:p>
            <a:pPr marL="0" indent="0">
              <a:buNone/>
            </a:pPr>
            <a:r>
              <a:rPr lang="en-AU" sz="2000" u="sng" dirty="0">
                <a:hlinkClick r:id="rId4"/>
              </a:rPr>
              <a:t>https://developer.atlassian.com/cloud/jira/platform/rest/v3/api-group-issues/#api-rest-api-3-issue-post</a:t>
            </a:r>
            <a:endParaRPr lang="en-AU" sz="2000" dirty="0"/>
          </a:p>
          <a:p>
            <a:pPr marL="0" indent="0">
              <a:buNone/>
            </a:pPr>
            <a:r>
              <a:rPr lang="en-AU" sz="2000" dirty="0" smtClean="0">
                <a:solidFill>
                  <a:schemeClr val="bg2">
                    <a:lumMod val="10000"/>
                  </a:schemeClr>
                </a:solidFill>
              </a:rPr>
              <a:t>JIRA API Example: </a:t>
            </a:r>
          </a:p>
          <a:p>
            <a:pPr marL="0" indent="0">
              <a:buNone/>
            </a:pPr>
            <a:r>
              <a:rPr lang="en-AU" sz="2000" u="sng" dirty="0" smtClean="0">
                <a:hlinkClick r:id="rId5"/>
              </a:rPr>
              <a:t>Jira </a:t>
            </a:r>
            <a:r>
              <a:rPr lang="en-AU" sz="2000" u="sng" dirty="0">
                <a:hlinkClick r:id="rId5"/>
              </a:rPr>
              <a:t>REST API </a:t>
            </a:r>
            <a:r>
              <a:rPr lang="en-AU" sz="2000" u="sng" dirty="0" smtClean="0">
                <a:hlinkClick r:id="rId5"/>
              </a:rPr>
              <a:t>examples</a:t>
            </a:r>
            <a:endParaRPr lang="en-AU" sz="2000" u="sng" dirty="0" smtClean="0"/>
          </a:p>
          <a:p>
            <a:pPr marL="0" indent="0">
              <a:buNone/>
            </a:pPr>
            <a:r>
              <a:rPr lang="en-AU" sz="2000" dirty="0">
                <a:solidFill>
                  <a:schemeClr val="bg2">
                    <a:lumMod val="10000"/>
                  </a:schemeClr>
                </a:solidFill>
              </a:rPr>
              <a:t>JSON </a:t>
            </a:r>
            <a:r>
              <a:rPr lang="en-AU" sz="2000" dirty="0" smtClean="0">
                <a:solidFill>
                  <a:schemeClr val="bg2">
                    <a:lumMod val="10000"/>
                  </a:schemeClr>
                </a:solidFill>
              </a:rPr>
              <a:t>Viewer:</a:t>
            </a:r>
            <a:endParaRPr lang="en-AU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AU" sz="2000" u="sng" dirty="0">
                <a:solidFill>
                  <a:schemeClr val="accent1"/>
                </a:solidFill>
                <a:hlinkClick r:id="rId6"/>
              </a:rPr>
              <a:t>https://jsonviewer.com</a:t>
            </a:r>
            <a:r>
              <a:rPr lang="en-AU" sz="2000" u="sng" dirty="0" smtClean="0">
                <a:solidFill>
                  <a:schemeClr val="accent1"/>
                </a:solidFill>
                <a:hlinkClick r:id="rId6"/>
              </a:rPr>
              <a:t>/</a:t>
            </a:r>
            <a:endParaRPr lang="en-AU" sz="2000" u="sng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AU" sz="2000" dirty="0" smtClean="0">
                <a:solidFill>
                  <a:schemeClr val="bg2">
                    <a:lumMod val="10000"/>
                  </a:schemeClr>
                </a:solidFill>
              </a:rPr>
              <a:t>Online White-board: </a:t>
            </a:r>
            <a:endParaRPr lang="en-AU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AU" sz="2000" u="sng" dirty="0">
                <a:solidFill>
                  <a:schemeClr val="accent1"/>
                </a:solidFill>
              </a:rPr>
              <a:t>https://awwapp.com/#</a:t>
            </a:r>
          </a:p>
          <a:p>
            <a:pPr marL="0" indent="0">
              <a:buNone/>
            </a:pPr>
            <a:endParaRPr lang="en-AU" sz="2000" u="sng" dirty="0" smtClean="0"/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AU" sz="2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AU" sz="20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AU" sz="2000" b="1" dirty="0"/>
          </a:p>
          <a:p>
            <a:endParaRPr lang="en-AU" sz="2000" b="1" dirty="0" smtClean="0"/>
          </a:p>
          <a:p>
            <a:endParaRPr lang="en-A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12544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1520" y="836712"/>
            <a:ext cx="8568952" cy="460851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0876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7544" y="1268760"/>
            <a:ext cx="8136904" cy="46805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5205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1560" y="1268760"/>
            <a:ext cx="7560840" cy="43924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4149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47029" y="1268760"/>
            <a:ext cx="7992888" cy="453650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1891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63488"/>
          </a:xfrm>
        </p:spPr>
        <p:txBody>
          <a:bodyPr/>
          <a:lstStyle/>
          <a:p>
            <a:r>
              <a:rPr lang="en-AU" sz="3600" dirty="0" smtClean="0"/>
              <a:t>Case 1</a:t>
            </a:r>
            <a:endParaRPr lang="en-AU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107504" y="1124744"/>
            <a:ext cx="2376264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Create</a:t>
            </a:r>
          </a:p>
          <a:p>
            <a:pPr algn="ctr"/>
            <a:r>
              <a:rPr lang="en-AU" dirty="0" err="1" smtClean="0"/>
              <a:t>Atlassian</a:t>
            </a:r>
            <a:r>
              <a:rPr lang="en-AU" dirty="0" smtClean="0"/>
              <a:t> account,</a:t>
            </a:r>
          </a:p>
          <a:p>
            <a:pPr algn="ctr"/>
            <a:r>
              <a:rPr lang="en-AU" dirty="0" smtClean="0"/>
              <a:t>Project and API Key</a:t>
            </a:r>
          </a:p>
          <a:p>
            <a:pPr algn="ctr"/>
            <a:endParaRPr lang="en-AU" dirty="0"/>
          </a:p>
        </p:txBody>
      </p:sp>
      <p:sp>
        <p:nvSpPr>
          <p:cNvPr id="6" name="Rounded Rectangle 5"/>
          <p:cNvSpPr/>
          <p:nvPr/>
        </p:nvSpPr>
        <p:spPr>
          <a:xfrm>
            <a:off x="3059832" y="1124744"/>
            <a:ext cx="2160240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Install Agile 2.0</a:t>
            </a:r>
            <a:endParaRPr lang="en-AU" dirty="0"/>
          </a:p>
        </p:txBody>
      </p:sp>
      <p:sp>
        <p:nvSpPr>
          <p:cNvPr id="8" name="Rounded Rectangle 7"/>
          <p:cNvSpPr/>
          <p:nvPr/>
        </p:nvSpPr>
        <p:spPr>
          <a:xfrm>
            <a:off x="5940152" y="1124744"/>
            <a:ext cx="1872208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Create REST Message and test GET</a:t>
            </a:r>
            <a:endParaRPr lang="en-AU" dirty="0"/>
          </a:p>
        </p:txBody>
      </p:sp>
      <p:sp>
        <p:nvSpPr>
          <p:cNvPr id="9" name="Rounded Rectangle 8"/>
          <p:cNvSpPr/>
          <p:nvPr/>
        </p:nvSpPr>
        <p:spPr>
          <a:xfrm>
            <a:off x="6084168" y="3212976"/>
            <a:ext cx="1872208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Create </a:t>
            </a:r>
            <a:r>
              <a:rPr lang="en-AU" dirty="0" err="1" smtClean="0"/>
              <a:t>async</a:t>
            </a:r>
            <a:r>
              <a:rPr lang="en-AU" dirty="0" smtClean="0"/>
              <a:t> Business rule on </a:t>
            </a:r>
            <a:r>
              <a:rPr lang="en-AU" dirty="0" err="1" smtClean="0"/>
              <a:t>sn_task</a:t>
            </a:r>
            <a:r>
              <a:rPr lang="en-AU" dirty="0" smtClean="0"/>
              <a:t> table</a:t>
            </a:r>
            <a:endParaRPr lang="en-AU" dirty="0"/>
          </a:p>
        </p:txBody>
      </p:sp>
      <p:sp>
        <p:nvSpPr>
          <p:cNvPr id="10" name="Rounded Rectangle 9"/>
          <p:cNvSpPr/>
          <p:nvPr/>
        </p:nvSpPr>
        <p:spPr>
          <a:xfrm>
            <a:off x="3059832" y="3212976"/>
            <a:ext cx="2160240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Test POST API</a:t>
            </a:r>
            <a:endParaRPr lang="en-AU" dirty="0"/>
          </a:p>
        </p:txBody>
      </p:sp>
      <p:sp>
        <p:nvSpPr>
          <p:cNvPr id="11" name="Rounded Rectangle 10"/>
          <p:cNvSpPr/>
          <p:nvPr/>
        </p:nvSpPr>
        <p:spPr>
          <a:xfrm>
            <a:off x="107504" y="3212976"/>
            <a:ext cx="2376264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Create Schedule Job</a:t>
            </a:r>
            <a:endParaRPr lang="en-AU" dirty="0"/>
          </a:p>
        </p:txBody>
      </p:sp>
      <p:sp>
        <p:nvSpPr>
          <p:cNvPr id="12" name="Right Arrow 11"/>
          <p:cNvSpPr/>
          <p:nvPr/>
        </p:nvSpPr>
        <p:spPr>
          <a:xfrm>
            <a:off x="2555776" y="1808820"/>
            <a:ext cx="432048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ight Arrow 12"/>
          <p:cNvSpPr/>
          <p:nvPr/>
        </p:nvSpPr>
        <p:spPr>
          <a:xfrm>
            <a:off x="5364088" y="1844824"/>
            <a:ext cx="432048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Down Arrow 14"/>
          <p:cNvSpPr/>
          <p:nvPr/>
        </p:nvSpPr>
        <p:spPr>
          <a:xfrm>
            <a:off x="6876256" y="2636912"/>
            <a:ext cx="14401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Left Arrow 15"/>
          <p:cNvSpPr/>
          <p:nvPr/>
        </p:nvSpPr>
        <p:spPr>
          <a:xfrm>
            <a:off x="5364088" y="3861048"/>
            <a:ext cx="432048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Left Arrow 16"/>
          <p:cNvSpPr/>
          <p:nvPr/>
        </p:nvSpPr>
        <p:spPr>
          <a:xfrm>
            <a:off x="2555776" y="3812105"/>
            <a:ext cx="432048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263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ANZ">
  <a:themeElements>
    <a:clrScheme name="ANZ">
      <a:dk1>
        <a:srgbClr val="595A5B"/>
      </a:dk1>
      <a:lt1>
        <a:srgbClr val="FFFFFF"/>
      </a:lt1>
      <a:dk2>
        <a:srgbClr val="007DBA"/>
      </a:dk2>
      <a:lt2>
        <a:srgbClr val="004165"/>
      </a:lt2>
      <a:accent1>
        <a:srgbClr val="394A58"/>
      </a:accent1>
      <a:accent2>
        <a:srgbClr val="7A99AC"/>
      </a:accent2>
      <a:accent3>
        <a:srgbClr val="B9C9D0"/>
      </a:accent3>
      <a:accent4>
        <a:srgbClr val="00C6D7"/>
      </a:accent4>
      <a:accent5>
        <a:srgbClr val="D3CD8B"/>
      </a:accent5>
      <a:accent6>
        <a:srgbClr val="DF7A00"/>
      </a:accent6>
      <a:hlink>
        <a:srgbClr val="0000FF"/>
      </a:hlink>
      <a:folHlink>
        <a:srgbClr val="800080"/>
      </a:folHlink>
    </a:clrScheme>
    <a:fontScheme name="ANZ Font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C6DFEA"/>
    </a:custClr>
    <a:custClr name="Custom Color 2">
      <a:srgbClr val="B9CCC3"/>
    </a:custClr>
    <a:custClr name="Custom Color 3">
      <a:srgbClr val="EDE8C4"/>
    </a:custClr>
    <a:custClr name="Custom Color 4">
      <a:srgbClr val="747678"/>
    </a:custClr>
    <a:custClr name="Custom Color 5">
      <a:srgbClr val="AA9C8F"/>
    </a:custClr>
    <a:custClr name="Custom Color 6">
      <a:srgbClr val="FDC82F"/>
    </a:custClr>
    <a:custClr name="Custom Color 7">
      <a:srgbClr val="589199"/>
    </a:custClr>
    <a:custClr name="Custom Color 8">
      <a:srgbClr val="5BC6E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1784</TotalTime>
  <Words>232</Words>
  <Application>Microsoft Office PowerPoint</Application>
  <PresentationFormat>On-screen Show (4:3)</PresentationFormat>
  <Paragraphs>74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Executive</vt:lpstr>
      <vt:lpstr>2_ANZ</vt:lpstr>
      <vt:lpstr>    sNOW &lt;-&gt; JIRA   integration Manoranjan Mohanty   </vt:lpstr>
      <vt:lpstr>Business case</vt:lpstr>
      <vt:lpstr>Prerequisite</vt:lpstr>
      <vt:lpstr>Useful Links</vt:lpstr>
      <vt:lpstr>PowerPoint Presentation</vt:lpstr>
      <vt:lpstr>PowerPoint Presentation</vt:lpstr>
      <vt:lpstr>PowerPoint Presentation</vt:lpstr>
      <vt:lpstr>PowerPoint Presentation</vt:lpstr>
      <vt:lpstr>Case 1</vt:lpstr>
      <vt:lpstr>Case 2</vt:lpstr>
      <vt:lpstr>PowerPoint Presentation</vt:lpstr>
    </vt:vector>
  </TitlesOfParts>
  <Company>Australia and New Zealand Banking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Mohanty, Manoranjan</dc:creator>
  <cp:lastModifiedBy>Mohanty, Manoranjan</cp:lastModifiedBy>
  <cp:revision>86</cp:revision>
  <dcterms:created xsi:type="dcterms:W3CDTF">2018-09-27T05:00:44Z</dcterms:created>
  <dcterms:modified xsi:type="dcterms:W3CDTF">2020-08-09T17:16:57Z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62ddb4c8-cd04-481f-b021-6a46b5ee9760</vt:lpwstr>
  </property>
  <property fmtid="{D5CDD505-2E9C-101B-9397-08002B2CF9AE}" pid="3" name="Classification">
    <vt:lpwstr>I</vt:lpwstr>
  </property>
</Properties>
</file>